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gs/tag241.xml" ContentType="application/vnd.openxmlformats-officedocument.presentationml.tags+xml"/>
  <Override PartName="/ppt/slideLayouts/slideLayout102.xml" ContentType="application/vnd.openxmlformats-officedocument.presentationml.slideLayout+xml"/>
  <Override PartName="/ppt/tags/tag16.xml" ContentType="application/vnd.openxmlformats-officedocument.presentationml.tags+xml"/>
  <Override PartName="/ppt/tags/tag63.xml" ContentType="application/vnd.openxmlformats-officedocument.presentationml.tags+xml"/>
  <Override PartName="/ppt/tags/tag178.xml" ContentType="application/vnd.openxmlformats-officedocument.presentationml.tag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ags/tag109.xml" ContentType="application/vnd.openxmlformats-officedocument.presentationml.tags+xml"/>
  <Override PartName="/ppt/tags/tag156.xml" ContentType="application/vnd.openxmlformats-officedocument.presentationml.tags+xml"/>
  <Override PartName="/ppt/tags/tag41.xml" ContentType="application/vnd.openxmlformats-officedocument.presentationml.tags+xml"/>
  <Override PartName="/ppt/tags/tag279.xml" ContentType="application/vnd.openxmlformats-officedocument.presentationml.tags+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tags/tag134.xml" ContentType="application/vnd.openxmlformats-officedocument.presentationml.tags+xml"/>
  <Override PartName="/ppt/tags/tag181.xml" ContentType="application/vnd.openxmlformats-officedocument.presentationml.tags+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Layouts/slideLayout118.xml" ContentType="application/vnd.openxmlformats-officedocument.presentationml.slideLayout+xml"/>
  <Override PartName="/ppt/tags/tag112.xml" ContentType="application/vnd.openxmlformats-officedocument.presentationml.tags+xml"/>
  <Override PartName="/ppt/slideLayouts/slideLayout165.xml" ContentType="application/vnd.openxmlformats-officedocument.presentationml.slideLayout+xml"/>
  <Default Extension="png" ContentType="image/png"/>
  <Override PartName="/ppt/tags/tag257.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ags/tag5.xml" ContentType="application/vnd.openxmlformats-officedocument.presentationml.tags+xml"/>
  <Override PartName="/ppt/tags/tag79.xml" ContentType="application/vnd.openxmlformats-officedocument.presentationml.tags+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tags/tag235.xml" ContentType="application/vnd.openxmlformats-officedocument.presentationml.tags+xml"/>
  <Override PartName="/ppt/tags/tag282.xml" ContentType="application/vnd.openxmlformats-officedocument.presentationml.tags+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ppt/tags/tag260.xml" ContentType="application/vnd.openxmlformats-officedocument.presentationml.tags+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ags/tag35.xml" ContentType="application/vnd.openxmlformats-officedocument.presentationml.tags+xml"/>
  <Override PartName="/ppt/tags/tag82.xml" ContentType="application/vnd.openxmlformats-officedocument.presentationml.tags+xml"/>
  <Override PartName="/ppt/tags/tag197.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ags/tag106.xml" ContentType="application/vnd.openxmlformats-officedocument.presentationml.tags+xml"/>
  <Override PartName="/ppt/tags/tag153.xml" ContentType="application/vnd.openxmlformats-officedocument.presentationml.tags+xml"/>
  <Override PartName="/ppt/slideLayouts/slideLayout159.xml" ContentType="application/vnd.openxmlformats-officedocument.presentationml.slideLayout+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tags/tag131.xml" ContentType="application/vnd.openxmlformats-officedocument.presentationml.tags+xml"/>
  <Override PartName="/ppt/slideLayouts/slideLayout184.xml" ContentType="application/vnd.openxmlformats-officedocument.presentationml.slideLayout+xml"/>
  <Override PartName="/ppt/tags/tag229.xml" ContentType="application/vnd.openxmlformats-officedocument.presentationml.tags+xml"/>
  <Override PartName="/ppt/tags/tag276.xml" ContentType="application/vnd.openxmlformats-officedocument.presentationml.tags+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tags/tag98.xml" ContentType="application/vnd.openxmlformats-officedocument.presentationml.tags+xml"/>
  <Override PartName="/ppt/tags/tag207.xml" ContentType="application/vnd.openxmlformats-officedocument.presentationml.tags+xml"/>
  <Override PartName="/ppt/tags/tag254.xml" ContentType="application/vnd.openxmlformats-officedocument.presentationml.tags+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tags/tag2.xml" ContentType="application/vnd.openxmlformats-officedocument.presentationml.tags+xml"/>
  <Override PartName="/ppt/slideLayouts/slideLayout162.xml" ContentType="application/vnd.openxmlformats-officedocument.presentationml.slideLayout+xml"/>
  <Override PartName="/ppt/slides/slide41.xml" ContentType="application/vnd.openxmlformats-officedocument.presentationml.slide+xml"/>
  <Override PartName="/ppt/tags/tag29.xml" ContentType="application/vnd.openxmlformats-officedocument.presentationml.tags+xml"/>
  <Override PartName="/ppt/slideLayouts/slideLayout140.xml" ContentType="application/vnd.openxmlformats-officedocument.presentationml.slideLayout+xml"/>
  <Override PartName="/ppt/tags/tag76.xml" ContentType="application/vnd.openxmlformats-officedocument.presentationml.tags+xml"/>
  <Override PartName="/ppt/tags/tag232.xml" ContentType="application/vnd.openxmlformats-officedocument.presentationml.tags+xml"/>
  <Override PartName="/ppt/slideLayouts/slideLayout40.xml" ContentType="application/vnd.openxmlformats-officedocument.presentationml.slideLayout+xml"/>
  <Override PartName="/ppt/tags/tag54.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slides/slide79.xml" ContentType="application/vnd.openxmlformats-officedocument.presentationml.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tags/tag10.xml" ContentType="application/vnd.openxmlformats-officedocument.presentationml.tags+xml"/>
  <Override PartName="/ppt/tags/tag125.xml" ContentType="application/vnd.openxmlformats-officedocument.presentationml.tags+xml"/>
  <Override PartName="/ppt/tags/tag172.xml" ContentType="application/vnd.openxmlformats-officedocument.presentationml.tags+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Layouts/slideLayout109.xml" ContentType="application/vnd.openxmlformats-officedocument.presentationml.slideLayout+xml"/>
  <Override PartName="/ppt/tags/tag103.xml" ContentType="application/vnd.openxmlformats-officedocument.presentationml.tags+xml"/>
  <Override PartName="/ppt/slideLayouts/slideLayout156.xml" ContentType="application/vnd.openxmlformats-officedocument.presentationml.slideLayout+xml"/>
  <Override PartName="/ppt/tags/tag150.xml" ContentType="application/vnd.openxmlformats-officedocument.presentationml.tags+xml"/>
  <Override PartName="/ppt/tags/tag248.xml" ContentType="application/vnd.openxmlformats-officedocument.presentationml.tags+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tags/tag226.xml" ContentType="application/vnd.openxmlformats-officedocument.presentationml.tags+xml"/>
  <Override PartName="/ppt/tags/tag273.xml" ContentType="application/vnd.openxmlformats-officedocument.presentationml.tags+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tags/tag48.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204.xml" ContentType="application/vnd.openxmlformats-officedocument.presentationml.tags+xml"/>
  <Override PartName="/ppt/tags/tag251.xml" ContentType="application/vnd.openxmlformats-officedocument.presentationml.tags+xml"/>
  <Override PartName="/ppt/slideLayouts/slideLayout12.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theme/theme17.xml" ContentType="application/vnd.openxmlformats-officedocument.theme+xml"/>
  <Override PartName="/ppt/tags/tag119.xml" ContentType="application/vnd.openxmlformats-officedocument.presentationml.tags+xml"/>
  <Override PartName="/ppt/tags/tag166.xml" ContentType="application/vnd.openxmlformats-officedocument.presentationml.tags+xml"/>
  <Override PartName="/ppt/slides/slide98.xml" ContentType="application/vnd.openxmlformats-officedocument.presentationml.slide+xml"/>
  <Override PartName="/ppt/theme/theme9.xml" ContentType="application/vnd.openxmlformats-officedocument.theme+xml"/>
  <Override PartName="/ppt/tags/tag51.xml" ContentType="application/vnd.openxmlformats-officedocument.presentationml.tags+xml"/>
  <Override PartName="/ppt/slideLayouts/slideLayout97.xml" ContentType="application/vnd.openxmlformats-officedocument.presentationml.slideLayout+xml"/>
  <Override PartName="/ppt/tags/tag144.xml" ContentType="application/vnd.openxmlformats-officedocument.presentationml.tags+xml"/>
  <Override PartName="/ppt/tags/tag19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tags/tag122.xml" ContentType="application/vnd.openxmlformats-officedocument.presentationml.tags+xml"/>
  <Override PartName="/ppt/slideLayouts/slideLayout175.xml" ContentType="application/vnd.openxmlformats-officedocument.presentationml.slideLayout+xml"/>
  <Override PartName="/ppt/tags/tag267.xml" ContentType="application/vnd.openxmlformats-officedocument.presentationml.tags+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tags/tag89.xml" ContentType="application/vnd.openxmlformats-officedocument.presentationml.tags+xml"/>
  <Override PartName="/ppt/tags/tag245.xml" ContentType="application/vnd.openxmlformats-officedocument.presentationml.tags+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tags/tag100.xml" ContentType="application/vnd.openxmlformats-officedocument.presentationml.tags+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131.xml" ContentType="application/vnd.openxmlformats-officedocument.presentationml.slideLayout+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tags/tag201.xml" ContentType="application/vnd.openxmlformats-officedocument.presentationml.tags+xml"/>
  <Override PartName="/ppt/theme/theme14.xml" ContentType="application/vnd.openxmlformats-officedocument.theme+xml"/>
  <Override PartName="/ppt/tags/tag138.xml" ContentType="application/vnd.openxmlformats-officedocument.presentationml.tags+xml"/>
  <Override PartName="/ppt/tags/tag185.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63.xml" ContentType="application/vnd.openxmlformats-officedocument.presentationml.tags+xml"/>
  <Override PartName="/ppt/theme/theme6.xml" ContentType="application/vnd.openxmlformats-officedocument.theme+xml"/>
  <Override PartName="/ppt/slideLayouts/slideLayout69.xml" ContentType="application/vnd.openxmlformats-officedocument.presentationml.slideLayout+xml"/>
  <Override PartName="/ppt/tags/tag9.xml" ContentType="application/vnd.openxmlformats-officedocument.presentationml.tags+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tags/tag141.xml" ContentType="application/vnd.openxmlformats-officedocument.presentationml.tags+xml"/>
  <Override PartName="/ppt/tags/tag239.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tags/tag130.xml" ContentType="application/vnd.openxmlformats-officedocument.presentationml.tags+xml"/>
  <Override PartName="/ppt/slideLayouts/slideLayout183.xml" ContentType="application/vnd.openxmlformats-officedocument.presentationml.slideLayout+xml"/>
  <Override PartName="/ppt/tags/tag217.xml" ContentType="application/vnd.openxmlformats-officedocument.presentationml.tags+xml"/>
  <Override PartName="/ppt/tags/tag264.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tags/tag206.xml" ContentType="application/vnd.openxmlformats-officedocument.presentationml.tags+xml"/>
  <Override PartName="/ppt/tags/tag253.xml" ContentType="application/vnd.openxmlformats-officedocument.presentationml.tags+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slideLayouts/slideLayout150.xml" ContentType="application/vnd.openxmlformats-officedocument.presentationml.slideLayout+xml"/>
  <Override PartName="/ppt/tags/tag179.xml" ContentType="application/vnd.openxmlformats-officedocument.presentationml.tags+xml"/>
  <Override PartName="/ppt/tags/tag231.xml" ContentType="application/vnd.openxmlformats-officedocument.presentationml.tags+xml"/>
  <Override PartName="/ppt/tags/tag242.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tags/tag53.xml" ContentType="application/vnd.openxmlformats-officedocument.presentationml.tags+xml"/>
  <Override PartName="/ppt/tags/tag157.xml" ContentType="application/vnd.openxmlformats-officedocument.presentationml.tags+xml"/>
  <Default Extension="gif" ContentType="image/gif"/>
  <Override PartName="/ppt/slides/slide89.xml" ContentType="application/vnd.openxmlformats-officedocument.presentationml.slide+xml"/>
  <Override PartName="/ppt/slideLayouts/slideLayout99.xml" ContentType="application/vnd.openxmlformats-officedocument.presentationml.slideLayout+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slideLayouts/slideLayout188.xml" ContentType="application/vnd.openxmlformats-officedocument.presentationml.slideLayout+xml"/>
  <Override PartName="/ppt/tags/tag193.xml" ContentType="application/vnd.openxmlformats-officedocument.presentationml.tags+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slideLayouts/slideLayout177.xml" ContentType="application/vnd.openxmlformats-officedocument.presentationml.slideLayout+xml"/>
  <Override PartName="/ppt/tags/tag269.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slideLayouts/slideLayout166.xml" ContentType="application/vnd.openxmlformats-officedocument.presentationml.slideLayout+xml"/>
  <Override PartName="/ppt/tags/tag247.xml" ContentType="application/vnd.openxmlformats-officedocument.presentationml.tags+xml"/>
  <Override PartName="/ppt/tags/tag258.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tags/tag102.xml" ContentType="application/vnd.openxmlformats-officedocument.presentationml.tags+xml"/>
  <Override PartName="/ppt/slideLayouts/slideLayout155.xml" ContentType="application/vnd.openxmlformats-officedocument.presentationml.slideLayout+xml"/>
  <Override PartName="/ppt/tags/tag236.xml" ContentType="application/vnd.openxmlformats-officedocument.presentationml.tags+xml"/>
  <Override PartName="/ppt/tags/tag283.xml" ContentType="application/vnd.openxmlformats-officedocument.presentationml.tags+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tags/tag58.xml" ContentType="application/vnd.openxmlformats-officedocument.presentationml.tags+xml"/>
  <Override PartName="/ppt/slideLayouts/slideLayout144.xml" ContentType="application/vnd.openxmlformats-officedocument.presentationml.slideLayout+xml"/>
  <Override PartName="/ppt/tags/tag69.xml" ContentType="application/vnd.openxmlformats-officedocument.presentationml.tags+xml"/>
  <Override PartName="/ppt/slideLayouts/slideLayout180.xml" ContentType="application/vnd.openxmlformats-officedocument.presentationml.slideLayout+xml"/>
  <Override PartName="/ppt/tags/tag225.xml" ContentType="application/vnd.openxmlformats-officedocument.presentationml.tags+xml"/>
  <Override PartName="/ppt/tags/tag272.xml" ContentType="application/vnd.openxmlformats-officedocument.presentationml.tags+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tags/tag47.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tags/tag250.xml" ContentType="application/vnd.openxmlformats-officedocument.presentationml.tags+xml"/>
  <Override PartName="/ppt/tags/tag261.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theme/theme16.xml" ContentType="application/vnd.openxmlformats-officedocument.theme+xml"/>
  <Override PartName="/ppt/slideLayouts/slideLayout100.xml" ContentType="application/vnd.openxmlformats-officedocument.presentationml.slideLayout+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slideMasters/slideMaster6.xml" ContentType="application/vnd.openxmlformats-officedocument.presentationml.slideMaster+xml"/>
  <Override PartName="/ppt/theme/theme8.xml" ContentType="application/vnd.openxmlformats-officedocument.theme+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slides/slide97.xml" ContentType="application/vnd.openxmlformats-officedocument.presentationml.slide+xml"/>
  <Override PartName="/ppt/slideLayouts/slideLayout149.xml" ContentType="application/vnd.openxmlformats-officedocument.presentationml.slideLayout+xml"/>
  <Override PartName="/ppt/tags/tag143.xml" ContentType="application/vnd.openxmlformats-officedocument.presentationml.tags+xml"/>
  <Override PartName="/ppt/tags/tag190.xml" ContentType="application/vnd.openxmlformats-officedocument.presentationml.tags+xml"/>
  <Override PartName="/ppt/tags/tag277.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tags/tag132.xml" ContentType="application/vnd.openxmlformats-officedocument.presentationml.tags+xml"/>
  <Override PartName="/ppt/slideLayouts/slideLayout185.xml" ContentType="application/vnd.openxmlformats-officedocument.presentationml.slideLayout+xml"/>
  <Override PartName="/ppt/tags/tag219.xml" ContentType="application/vnd.openxmlformats-officedocument.presentationml.tags+xml"/>
  <Override PartName="/ppt/tags/tag266.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tags/tag208.xml" ContentType="application/vnd.openxmlformats-officedocument.presentationml.tags+xml"/>
  <Override PartName="/ppt/tags/tag255.xml" ContentType="application/vnd.openxmlformats-officedocument.presentationml.tags+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tags/tag3.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Layouts/slideLayout152.xml" ContentType="application/vnd.openxmlformats-officedocument.presentationml.slideLayout+xml"/>
  <Override PartName="/ppt/tags/tag233.xml" ContentType="application/vnd.openxmlformats-officedocument.presentationml.tags+xml"/>
  <Override PartName="/ppt/tags/tag244.xml" ContentType="application/vnd.openxmlformats-officedocument.presentationml.tags+xml"/>
  <Default Extension="jpeg" ContentType="image/jpeg"/>
  <Override PartName="/ppt/tags/tag280.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9.xml" ContentType="application/vnd.openxmlformats-officedocument.presentationml.tags+xml"/>
  <Override PartName="/ppt/slideLayouts/slideLayout141.xml" ContentType="application/vnd.openxmlformats-officedocument.presentationml.slideLayout+xml"/>
  <Override PartName="/ppt/tags/tag66.xml" ContentType="application/vnd.openxmlformats-officedocument.presentationml.tags+xml"/>
  <Override PartName="/ppt/tags/tag222.xml" ContentType="application/vnd.openxmlformats-officedocument.presentationml.tags+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tags/tag55.xml" ContentType="application/vnd.openxmlformats-officedocument.presentationml.tags+xml"/>
  <Override PartName="/ppt/tags/tag159.xml" ContentType="application/vnd.openxmlformats-officedocument.presentationml.tags+xml"/>
  <Override PartName="/ppt/tags/tag211.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22.xml" ContentType="application/vnd.openxmlformats-officedocument.presentationml.tags+xml"/>
  <Override PartName="/ppt/theme/theme13.xml" ContentType="application/vnd.openxmlformats-officedocument.theme+xml"/>
  <Override PartName="/ppt/tags/tag126.xml" ContentType="application/vnd.openxmlformats-officedocument.presentationml.tags+xml"/>
  <Override PartName="/ppt/tags/tag173.xml" ContentType="application/vnd.openxmlformats-officedocument.presentationml.tags+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slideLayouts/slideLayout168.xml" ContentType="application/vnd.openxmlformats-officedocument.presentationml.slideLayout+xml"/>
  <Override PartName="/ppt/tags/tag249.xml" ContentType="application/vnd.openxmlformats-officedocument.presentationml.tags+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tags/tag104.xml" ContentType="application/vnd.openxmlformats-officedocument.presentationml.tags+xml"/>
  <Override PartName="/ppt/tags/tag151.xml" ContentType="application/vnd.openxmlformats-officedocument.presentationml.tags+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tags/tag227.xml" ContentType="application/vnd.openxmlformats-officedocument.presentationml.tags+xml"/>
  <Override PartName="/ppt/tags/tag274.xml" ContentType="application/vnd.openxmlformats-officedocument.presentationml.tags+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52.xml" ContentType="application/vnd.openxmlformats-officedocument.presentationml.tags+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ags/tag189.xml" ContentType="application/vnd.openxmlformats-officedocument.presentationml.tags+xml"/>
  <Override PartName="/ppt/slideLayouts/slideLayout16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230.xml" ContentType="application/vnd.openxmlformats-officedocument.presentationml.tags+xml"/>
  <Override PartName="/ppt/tags/tag52.xml" ContentType="application/vnd.openxmlformats-officedocument.presentationml.tags+xml"/>
  <Override PartName="/ppt/tags/tag167.xml" ContentType="application/vnd.openxmlformats-officedocument.presentationml.tags+xml"/>
  <Override PartName="/ppt/slides/slide99.xml" ContentType="application/vnd.openxmlformats-officedocument.presentationml.slide+xml"/>
  <Override PartName="/ppt/tags/tag145.xml" ContentType="application/vnd.openxmlformats-officedocument.presentationml.tags+xml"/>
  <Override PartName="/ppt/tags/tag192.xml" ContentType="application/vnd.openxmlformats-officedocument.presentationml.tags+xml"/>
  <Override PartName="/ppt/slides/slide77.xml" ContentType="application/vnd.openxmlformats-officedocument.presentationml.slide+xml"/>
  <Override PartName="/ppt/slideLayouts/slideLayout98.xml" ContentType="application/vnd.openxmlformats-officedocument.presentationml.slideLayout+xml"/>
  <Override PartName="/ppt/tags/tag30.xml" ContentType="application/vnd.openxmlformats-officedocument.presentationml.tags+xml"/>
  <Override PartName="/ppt/tags/tag268.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tags/tag101.xml" ContentType="application/vnd.openxmlformats-officedocument.presentationml.tags+xml"/>
  <Override PartName="/ppt/slideLayouts/slideLayout154.xml" ContentType="application/vnd.openxmlformats-officedocument.presentationml.slideLayout+xml"/>
  <Override PartName="/ppt/tags/tag246.xml" ContentType="application/vnd.openxmlformats-officedocument.presentationml.tags+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tags/tag68.xml" ContentType="application/vnd.openxmlformats-officedocument.presentationml.tags+xml"/>
  <Override PartName="/ppt/tags/tag224.xml" ContentType="application/vnd.openxmlformats-officedocument.presentationml.tags+xml"/>
  <Override PartName="/ppt/tags/tag271.xml" ContentType="application/vnd.openxmlformats-officedocument.presentationml.tags+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heme/theme15.xml" ContentType="application/vnd.openxmlformats-officedocument.theme+xml"/>
  <Override PartName="/ppt/tags/tag117.xml" ContentType="application/vnd.openxmlformats-officedocument.presentationml.tags+xml"/>
  <Override PartName="/ppt/tags/tag164.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tags/tag142.xml" ContentType="application/vnd.openxmlformats-officedocument.presentationml.tags+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tags/tag120.xml" ContentType="application/vnd.openxmlformats-officedocument.presentationml.tags+xml"/>
  <Override PartName="/ppt/slideLayouts/slideLayout173.xml" ContentType="application/vnd.openxmlformats-officedocument.presentationml.slideLayout+xml"/>
  <Override PartName="/ppt/tags/tag218.xml" ContentType="application/vnd.openxmlformats-officedocument.presentationml.tags+xml"/>
  <Override PartName="/ppt/tags/tag265.xml" ContentType="application/vnd.openxmlformats-officedocument.presentationml.tags+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tags/tag87.xml" ContentType="application/vnd.openxmlformats-officedocument.presentationml.tags+xml"/>
  <Override PartName="/ppt/tags/tag243.xml" ContentType="application/vnd.openxmlformats-officedocument.presentationml.tags+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slideMasters/slideMaster13.xml" ContentType="application/vnd.openxmlformats-officedocument.presentationml.slideMaster+xml"/>
  <Override PartName="/ppt/tags/tag43.xml" ContentType="application/vnd.openxmlformats-officedocument.presentationml.tags+xml"/>
  <Override PartName="/ppt/tags/tag90.xml" ContentType="application/vnd.openxmlformats-officedocument.presentationml.tags+xml"/>
  <Override PartName="/ppt/slideLayouts/slideLayout89.xml" ContentType="application/vnd.openxmlformats-officedocument.presentationml.slideLayout+xml"/>
  <Override PartName="/ppt/theme/theme12.xml" ContentType="application/vnd.openxmlformats-officedocument.theme+xml"/>
  <Override PartName="/ppt/tags/tag136.xml" ContentType="application/vnd.openxmlformats-officedocument.presentationml.tags+xml"/>
  <Override PartName="/ppt/tags/tag183.xml" ContentType="application/vnd.openxmlformats-officedocument.presentationml.tags+xml"/>
  <Override PartName="/ppt/slideLayouts/slideLayout189.xml" ContentType="application/vnd.openxmlformats-officedocument.presentationml.slideLayout+xml"/>
  <Override PartName="/ppt/slides/slide68.xml" ContentType="application/vnd.openxmlformats-officedocument.presentationml.slide+xml"/>
  <Override PartName="/ppt/tags/tag21.xml" ContentType="application/vnd.openxmlformats-officedocument.presentationml.tags+xml"/>
  <Override PartName="/ppt/tags/tag114.xml" ContentType="application/vnd.openxmlformats-officedocument.presentationml.tags+xml"/>
  <Override PartName="/ppt/tags/tag161.xml" ContentType="application/vnd.openxmlformats-officedocument.presentationml.tags+xml"/>
  <Override PartName="/ppt/tags/tag259.xml" ContentType="application/vnd.openxmlformats-officedocument.presentationml.tags+xml"/>
  <Override PartName="/ppt/theme/theme4.xml" ContentType="application/vnd.openxmlformats-officedocument.theme+xml"/>
  <Override PartName="/ppt/slideLayouts/slideLayout67.xml" ContentType="application/vnd.openxmlformats-officedocument.presentationml.slideLayout+xml"/>
  <Override PartName="/ppt/tags/tag7.xml" ContentType="application/vnd.openxmlformats-officedocument.presentationml.tags+xml"/>
  <Override PartName="/ppt/slideLayouts/slideLayout167.xml" ContentType="application/vnd.openxmlformats-officedocument.presentationml.slideLayout+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tags/tag237.xml" ContentType="application/vnd.openxmlformats-officedocument.presentationml.tags+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tags/tag59.xml" ContentType="application/vnd.openxmlformats-officedocument.presentationml.tags+xml"/>
  <Override PartName="/ppt/tags/tag215.xml" ContentType="application/vnd.openxmlformats-officedocument.presentationml.tags+xml"/>
  <Override PartName="/ppt/tags/tag262.xml" ContentType="application/vnd.openxmlformats-officedocument.presentationml.tags+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tags/tag37.xml" ContentType="application/vnd.openxmlformats-officedocument.presentationml.tags+xml"/>
  <Override PartName="/ppt/tags/tag84.xml" ContentType="application/vnd.openxmlformats-officedocument.presentationml.tags+xml"/>
  <Override PartName="/ppt/slideLayouts/slideLayout170.xml" ContentType="application/vnd.openxmlformats-officedocument.presentationml.slideLayout+xml"/>
  <Override PartName="/ppt/tags/tag199.xml" ContentType="application/vnd.openxmlformats-officedocument.presentationml.tags+xml"/>
  <Default Extension="wav" ContentType="audio/wav"/>
  <Override PartName="/ppt/slideLayouts/slideLayout101.xml" ContentType="application/vnd.openxmlformats-officedocument.presentationml.slideLayout+xml"/>
  <Override PartName="/ppt/tags/tag177.xml" ContentType="application/vnd.openxmlformats-officedocument.presentationml.tags+xml"/>
  <Override PartName="/ppt/tags/tag240.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ags/tag40.xml" ContentType="application/vnd.openxmlformats-officedocument.presentationml.tags+xml"/>
  <Override PartName="/ppt/tags/tag108.xml" ContentType="application/vnd.openxmlformats-officedocument.presentationml.tags+xml"/>
  <Override PartName="/ppt/tags/tag155.xml" ContentType="application/vnd.openxmlformats-officedocument.presentationml.tags+xml"/>
  <Override PartName="/ppt/slides/slide87.xml" ContentType="application/vnd.openxmlformats-officedocument.presentationml.slide+xml"/>
  <Override PartName="/ppt/slideLayouts/slideLayout139.xml" ContentType="application/vnd.openxmlformats-officedocument.presentationml.slideLayout+xml"/>
  <Override PartName="/ppt/tags/tag133.xml" ContentType="application/vnd.openxmlformats-officedocument.presentationml.tags+xml"/>
  <Override PartName="/ppt/tags/tag180.xml" ContentType="application/vnd.openxmlformats-officedocument.presentationml.tags+xml"/>
  <Override PartName="/ppt/slideLayouts/slideLayout186.xml" ContentType="application/vnd.openxmlformats-officedocument.presentationml.slideLayout+xml"/>
  <Override PartName="/ppt/tags/tag278.xml" ContentType="application/vnd.openxmlformats-officedocument.presentationml.tags+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tags/tag209.xml" ContentType="application/vnd.openxmlformats-officedocument.presentationml.tags+xml"/>
  <Override PartName="/ppt/tags/tag256.xml" ContentType="application/vnd.openxmlformats-officedocument.presentationml.tags+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tags/tag4.xml" ContentType="application/vnd.openxmlformats-officedocument.presentationml.tags+xml"/>
  <Override PartName="/ppt/tags/tag111.xml" ContentType="application/vnd.openxmlformats-officedocument.presentationml.tags+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tags/tag78.xml" ContentType="application/vnd.openxmlformats-officedocument.presentationml.tags+xml"/>
  <Override PartName="/ppt/tags/tag234.xml" ContentType="application/vnd.openxmlformats-officedocument.presentationml.tags+xml"/>
  <Override PartName="/ppt/tags/tag281.xml" ContentType="application/vnd.openxmlformats-officedocument.presentationml.tags+xml"/>
  <Override PartName="/ppt/slideLayouts/slideLayout42.xml" ContentType="application/vnd.openxmlformats-officedocument.presentationml.slideLayout+xml"/>
  <Override PartName="/ppt/tags/tag56.xml" ContentType="application/vnd.openxmlformats-officedocument.presentationml.tags+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tags/tag149.xml" ContentType="application/vnd.openxmlformats-officedocument.presentationml.tags+xml"/>
  <Override PartName="/ppt/tags/tag196.xml" ContentType="application/vnd.openxmlformats-officedocument.presentationml.tags+xml"/>
  <Override PartName="/ppt/tags/tag212.xml" ContentType="application/vnd.openxmlformats-officedocument.presentationml.tags+xml"/>
  <Override PartName="/ppt/tags/tag34.xml" ContentType="application/vnd.openxmlformats-officedocument.presentationml.tags+xml"/>
  <Override PartName="/ppt/tags/tag81.xml" ContentType="application/vnd.openxmlformats-officedocument.presentationml.tags+xml"/>
  <Override PartName="/ppt/tags/tag12.xml" ContentType="application/vnd.openxmlformats-officedocument.presentationml.tags+xml"/>
  <Override PartName="/ppt/tags/tag127.xml" ContentType="application/vnd.openxmlformats-officedocument.presentationml.tags+xml"/>
  <Override PartName="/ppt/tags/tag174.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105.xml" ContentType="application/vnd.openxmlformats-officedocument.presentationml.tags+xml"/>
  <Override PartName="/ppt/tags/tag152.xml" ContentType="application/vnd.openxmlformats-officedocument.presentationml.tags+xml"/>
  <Override PartName="/ppt/slideLayouts/slideLayout158.xml" ContentType="application/vnd.openxmlformats-officedocument.presentationml.slideLayout+xml"/>
  <Override PartName="/ppt/slideLayouts/slideLayout58.xml" ContentType="application/vnd.openxmlformats-officedocument.presentationml.slideLayout+xml"/>
  <Override PartName="/ppt/tags/tag228.xml" ContentType="application/vnd.openxmlformats-officedocument.presentationml.tags+xml"/>
  <Override PartName="/ppt/notesSlides/notesSlide3.xml" ContentType="application/vnd.openxmlformats-officedocument.presentationml.notesSlide+xml"/>
  <Override PartName="/ppt/tags/tag27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84" r:id="rId3"/>
    <p:sldMasterId id="2147483696" r:id="rId4"/>
    <p:sldMasterId id="2147483720" r:id="rId5"/>
    <p:sldMasterId id="2147483744" r:id="rId6"/>
    <p:sldMasterId id="2147483780" r:id="rId7"/>
    <p:sldMasterId id="2147483995" r:id="rId8"/>
    <p:sldMasterId id="2147484153" r:id="rId9"/>
    <p:sldMasterId id="2147484165" r:id="rId10"/>
    <p:sldMasterId id="2147484343" r:id="rId11"/>
    <p:sldMasterId id="2147484355" r:id="rId12"/>
    <p:sldMasterId id="2147484369" r:id="rId13"/>
    <p:sldMasterId id="2147484381" r:id="rId14"/>
    <p:sldMasterId id="2147484393" r:id="rId15"/>
    <p:sldMasterId id="2147484405" r:id="rId16"/>
    <p:sldMasterId id="2147484417" r:id="rId17"/>
  </p:sldMasterIdLst>
  <p:notesMasterIdLst>
    <p:notesMasterId r:id="rId120"/>
  </p:notesMasterIdLst>
  <p:sldIdLst>
    <p:sldId id="258" r:id="rId18"/>
    <p:sldId id="528" r:id="rId19"/>
    <p:sldId id="529" r:id="rId20"/>
    <p:sldId id="530" r:id="rId21"/>
    <p:sldId id="531" r:id="rId22"/>
    <p:sldId id="532" r:id="rId23"/>
    <p:sldId id="533" r:id="rId24"/>
    <p:sldId id="534" r:id="rId25"/>
    <p:sldId id="269" r:id="rId26"/>
    <p:sldId id="270" r:id="rId27"/>
    <p:sldId id="271" r:id="rId28"/>
    <p:sldId id="272" r:id="rId29"/>
    <p:sldId id="274" r:id="rId30"/>
    <p:sldId id="275" r:id="rId31"/>
    <p:sldId id="276" r:id="rId32"/>
    <p:sldId id="277" r:id="rId33"/>
    <p:sldId id="278" r:id="rId34"/>
    <p:sldId id="479" r:id="rId35"/>
    <p:sldId id="482" r:id="rId36"/>
    <p:sldId id="483" r:id="rId37"/>
    <p:sldId id="484" r:id="rId38"/>
    <p:sldId id="489" r:id="rId39"/>
    <p:sldId id="490" r:id="rId40"/>
    <p:sldId id="491" r:id="rId41"/>
    <p:sldId id="420" r:id="rId42"/>
    <p:sldId id="478" r:id="rId43"/>
    <p:sldId id="481" r:id="rId44"/>
    <p:sldId id="492" r:id="rId45"/>
    <p:sldId id="493" r:id="rId46"/>
    <p:sldId id="494" r:id="rId47"/>
    <p:sldId id="495" r:id="rId48"/>
    <p:sldId id="496" r:id="rId49"/>
    <p:sldId id="497" r:id="rId50"/>
    <p:sldId id="425" r:id="rId51"/>
    <p:sldId id="476" r:id="rId52"/>
    <p:sldId id="394" r:id="rId53"/>
    <p:sldId id="395" r:id="rId54"/>
    <p:sldId id="396" r:id="rId55"/>
    <p:sldId id="506" r:id="rId56"/>
    <p:sldId id="507" r:id="rId57"/>
    <p:sldId id="508" r:id="rId58"/>
    <p:sldId id="509" r:id="rId59"/>
    <p:sldId id="510" r:id="rId60"/>
    <p:sldId id="511" r:id="rId61"/>
    <p:sldId id="512" r:id="rId62"/>
    <p:sldId id="397" r:id="rId63"/>
    <p:sldId id="398" r:id="rId64"/>
    <p:sldId id="543" r:id="rId65"/>
    <p:sldId id="544" r:id="rId66"/>
    <p:sldId id="545" r:id="rId67"/>
    <p:sldId id="546" r:id="rId68"/>
    <p:sldId id="547" r:id="rId69"/>
    <p:sldId id="548" r:id="rId70"/>
    <p:sldId id="549" r:id="rId71"/>
    <p:sldId id="550" r:id="rId72"/>
    <p:sldId id="551" r:id="rId73"/>
    <p:sldId id="552" r:id="rId74"/>
    <p:sldId id="553" r:id="rId75"/>
    <p:sldId id="554" r:id="rId76"/>
    <p:sldId id="555" r:id="rId77"/>
    <p:sldId id="556" r:id="rId78"/>
    <p:sldId id="557" r:id="rId79"/>
    <p:sldId id="558" r:id="rId80"/>
    <p:sldId id="559" r:id="rId81"/>
    <p:sldId id="560" r:id="rId82"/>
    <p:sldId id="561" r:id="rId83"/>
    <p:sldId id="562" r:id="rId84"/>
    <p:sldId id="563" r:id="rId85"/>
    <p:sldId id="564" r:id="rId86"/>
    <p:sldId id="565" r:id="rId87"/>
    <p:sldId id="566" r:id="rId88"/>
    <p:sldId id="567" r:id="rId89"/>
    <p:sldId id="568" r:id="rId90"/>
    <p:sldId id="569" r:id="rId91"/>
    <p:sldId id="570" r:id="rId92"/>
    <p:sldId id="571" r:id="rId93"/>
    <p:sldId id="572" r:id="rId94"/>
    <p:sldId id="573" r:id="rId95"/>
    <p:sldId id="574" r:id="rId96"/>
    <p:sldId id="575" r:id="rId97"/>
    <p:sldId id="585" r:id="rId98"/>
    <p:sldId id="535" r:id="rId99"/>
    <p:sldId id="536" r:id="rId100"/>
    <p:sldId id="537" r:id="rId101"/>
    <p:sldId id="538" r:id="rId102"/>
    <p:sldId id="539" r:id="rId103"/>
    <p:sldId id="540" r:id="rId104"/>
    <p:sldId id="541" r:id="rId105"/>
    <p:sldId id="542" r:id="rId106"/>
    <p:sldId id="458" r:id="rId107"/>
    <p:sldId id="427" r:id="rId108"/>
    <p:sldId id="413" r:id="rId109"/>
    <p:sldId id="414" r:id="rId110"/>
    <p:sldId id="576" r:id="rId111"/>
    <p:sldId id="577" r:id="rId112"/>
    <p:sldId id="578" r:id="rId113"/>
    <p:sldId id="579" r:id="rId114"/>
    <p:sldId id="580" r:id="rId115"/>
    <p:sldId id="581" r:id="rId116"/>
    <p:sldId id="582" r:id="rId117"/>
    <p:sldId id="583" r:id="rId118"/>
    <p:sldId id="584" r:id="rId119"/>
  </p:sldIdLst>
  <p:sldSz cx="9144000" cy="6858000" type="screen4x3"/>
  <p:notesSz cx="6858000" cy="9144000"/>
  <p:defaultTextStyle>
    <a:defPPr>
      <a:defRPr lang="ca-E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FFFF"/>
    <a:srgbClr val="000000"/>
    <a:srgbClr val="92D050"/>
    <a:srgbClr val="11FFFC"/>
    <a:srgbClr val="BDD6E1"/>
    <a:srgbClr val="FFC000"/>
    <a:srgbClr val="E3E74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60"/>
  </p:normalViewPr>
  <p:slideViewPr>
    <p:cSldViewPr>
      <p:cViewPr varScale="1">
        <p:scale>
          <a:sx n="73" d="100"/>
          <a:sy n="73" d="100"/>
        </p:scale>
        <p:origin x="-129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slide" Target="slides/slide65.xml"/><Relationship Id="rId90" Type="http://schemas.openxmlformats.org/officeDocument/2006/relationships/slide" Target="slides/slide73.xml"/><Relationship Id="rId95" Type="http://schemas.openxmlformats.org/officeDocument/2006/relationships/slide" Target="slides/slide78.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13" Type="http://schemas.openxmlformats.org/officeDocument/2006/relationships/slide" Target="slides/slide96.xml"/><Relationship Id="rId118" Type="http://schemas.openxmlformats.org/officeDocument/2006/relationships/slide" Target="slides/slide10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116" Type="http://schemas.openxmlformats.org/officeDocument/2006/relationships/slide" Target="slides/slide99.xml"/><Relationship Id="rId124" Type="http://schemas.openxmlformats.org/officeDocument/2006/relationships/tableStyles" Target="tableStyle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Times"/>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latin typeface="Times"/>
                <a:cs typeface="+mn-cs"/>
              </a:defRPr>
            </a:lvl1pPr>
          </a:lstStyle>
          <a:p>
            <a:pPr>
              <a:defRPr/>
            </a:pPr>
            <a:fld id="{B6ED2C66-9EBE-430A-AD7D-C6B3E5A3A8F0}" type="datetimeFigureOut">
              <a:rPr lang="it-IT"/>
              <a:pPr>
                <a:defRPr/>
              </a:pPr>
              <a:t>24/01/2018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atin typeface="Times"/>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0" hangingPunct="0">
              <a:defRPr sz="1200">
                <a:latin typeface="Times"/>
                <a:cs typeface="+mn-cs"/>
              </a:defRPr>
            </a:lvl1pPr>
          </a:lstStyle>
          <a:p>
            <a:pPr>
              <a:defRPr/>
            </a:pPr>
            <a:fld id="{0F162234-54C4-4E71-B48B-F7F58847510C}" type="slidenum">
              <a:rPr lang="it-IT"/>
              <a:pPr>
                <a:defRPr/>
              </a:pPr>
              <a:t>‹N›</a:t>
            </a:fld>
            <a:endParaRPr lang="it-IT"/>
          </a:p>
        </p:txBody>
      </p:sp>
    </p:spTree>
    <p:extLst>
      <p:ext uri="{BB962C8B-B14F-4D97-AF65-F5344CB8AC3E}">
        <p14:creationId xmlns="" xmlns:p14="http://schemas.microsoft.com/office/powerpoint/2010/main" val="3142375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p:txBody>
          <a:bodyPr/>
          <a:lstStyle/>
          <a:p>
            <a:pPr>
              <a:defRPr/>
            </a:pPr>
            <a:fld id="{AD3831C9-EB68-41A1-91FE-8BF631AD9BED}" type="slidenum">
              <a:rPr lang="es-ES" smtClean="0">
                <a:latin typeface="Times" pitchFamily="18" charset="0"/>
              </a:rPr>
              <a:pPr>
                <a:defRPr/>
              </a:pPr>
              <a:t>22</a:t>
            </a:fld>
            <a:endParaRPr lang="es-ES" smtClean="0">
              <a:latin typeface="Times" pitchFamily="18" charset="0"/>
            </a:endParaRPr>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p:txBody>
          <a:bodyPr/>
          <a:lstStyle/>
          <a:p>
            <a:pPr>
              <a:defRPr/>
            </a:pPr>
            <a:fld id="{725A2C0B-895F-4B9B-90BF-C2C7A55AE36C}" type="slidenum">
              <a:rPr lang="es-ES" smtClean="0">
                <a:latin typeface="Times" pitchFamily="18" charset="0"/>
              </a:rPr>
              <a:pPr>
                <a:defRPr/>
              </a:pPr>
              <a:t>24</a:t>
            </a:fld>
            <a:endParaRPr lang="es-ES" smtClean="0">
              <a:latin typeface="Times" pitchFamily="18" charset="0"/>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369FCB46-E0FE-4D0A-93D7-265711B0BE63}" type="slidenum">
              <a:rPr lang="it-IT" smtClean="0">
                <a:solidFill>
                  <a:prstClr val="black"/>
                </a:solidFill>
              </a:rPr>
              <a:pPr>
                <a:defRPr/>
              </a:pPr>
              <a:t>49</a:t>
            </a:fld>
            <a:endParaRPr lang="it-IT">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2.xml"/><Relationship Id="rId5" Type="http://schemas.openxmlformats.org/officeDocument/2006/relationships/tags" Target="../tags/tag10.xml"/><Relationship Id="rId4" Type="http://schemas.openxmlformats.org/officeDocument/2006/relationships/tags" Target="../tags/tag9.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2.xml"/><Relationship Id="rId5" Type="http://schemas.openxmlformats.org/officeDocument/2006/relationships/tags" Target="../tags/tag15.xml"/><Relationship Id="rId4" Type="http://schemas.openxmlformats.org/officeDocument/2006/relationships/tags" Target="../tags/tag14.xml"/></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2.xml"/><Relationship Id="rId5" Type="http://schemas.openxmlformats.org/officeDocument/2006/relationships/tags" Target="../tags/tag20.xml"/><Relationship Id="rId4" Type="http://schemas.openxmlformats.org/officeDocument/2006/relationships/tags" Target="../tags/tag19.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126.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2.xml"/><Relationship Id="rId4" Type="http://schemas.openxmlformats.org/officeDocument/2006/relationships/tags" Target="../tags/tag38.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2.xml"/><Relationship Id="rId5" Type="http://schemas.openxmlformats.org/officeDocument/2006/relationships/tags" Target="../tags/tag58.xml"/><Relationship Id="rId4" Type="http://schemas.openxmlformats.org/officeDocument/2006/relationships/tags" Target="../tags/tag57.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2.xml"/><Relationship Id="rId5" Type="http://schemas.openxmlformats.org/officeDocument/2006/relationships/tags" Target="../tags/tag63.xml"/><Relationship Id="rId4" Type="http://schemas.openxmlformats.org/officeDocument/2006/relationships/tags" Target="../tags/tag62.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13.xml"/><Relationship Id="rId5" Type="http://schemas.openxmlformats.org/officeDocument/2006/relationships/tags" Target="../tags/tag73.xml"/><Relationship Id="rId4" Type="http://schemas.openxmlformats.org/officeDocument/2006/relationships/tags" Target="../tags/tag72.xml"/></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13.xml"/><Relationship Id="rId5" Type="http://schemas.openxmlformats.org/officeDocument/2006/relationships/tags" Target="../tags/tag78.xml"/><Relationship Id="rId4" Type="http://schemas.openxmlformats.org/officeDocument/2006/relationships/tags" Target="../tags/tag77.xml"/></Relationships>
</file>

<file path=ppt/slideLayouts/_rels/slideLayout137.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Master" Target="../slideMasters/slideMaster13.xml"/><Relationship Id="rId5" Type="http://schemas.openxmlformats.org/officeDocument/2006/relationships/tags" Target="../tags/tag83.xml"/><Relationship Id="rId4" Type="http://schemas.openxmlformats.org/officeDocument/2006/relationships/tags" Target="../tags/tag82.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slideMaster" Target="../slideMasters/slideMaster13.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s>
</file>

<file path=ppt/slideLayouts/_rels/slideLayout139.xml.rels><?xml version="1.0" encoding="UTF-8" standalone="yes"?>
<Relationships xmlns="http://schemas.openxmlformats.org/package/2006/relationships"><Relationship Id="rId8" Type="http://schemas.openxmlformats.org/officeDocument/2006/relationships/tags" Target="../tags/tag97.xml"/><Relationship Id="rId3" Type="http://schemas.openxmlformats.org/officeDocument/2006/relationships/tags" Target="../tags/tag92.xml"/><Relationship Id="rId7" Type="http://schemas.openxmlformats.org/officeDocument/2006/relationships/tags" Target="../tags/tag96.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Master" Target="../slideMasters/slideMaster13.xml"/><Relationship Id="rId4" Type="http://schemas.openxmlformats.org/officeDocument/2006/relationships/tags" Target="../tags/tag101.xml"/></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slideMaster" Target="../slideMasters/slideMaster13.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slideMaster" Target="../slideMasters/slideMaster13.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Master" Target="../slideMasters/slideMaster13.xml"/><Relationship Id="rId5" Type="http://schemas.openxmlformats.org/officeDocument/2006/relationships/tags" Target="../tags/tag121.xml"/><Relationship Id="rId4" Type="http://schemas.openxmlformats.org/officeDocument/2006/relationships/tags" Target="../tags/tag120.xml"/></Relationships>
</file>

<file path=ppt/slideLayouts/_rels/slideLayout145.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Master" Target="../slideMasters/slideMaster13.xml"/><Relationship Id="rId5" Type="http://schemas.openxmlformats.org/officeDocument/2006/relationships/tags" Target="../tags/tag126.xml"/><Relationship Id="rId4" Type="http://schemas.openxmlformats.org/officeDocument/2006/relationships/tags" Target="../tags/tag125.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Master" Target="../slideMasters/slideMaster14.xml"/><Relationship Id="rId5" Type="http://schemas.openxmlformats.org/officeDocument/2006/relationships/tags" Target="../tags/tag136.xml"/><Relationship Id="rId4" Type="http://schemas.openxmlformats.org/officeDocument/2006/relationships/tags" Target="../tags/tag135.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slideMaster" Target="../slideMasters/slideMaster14.xml"/><Relationship Id="rId5" Type="http://schemas.openxmlformats.org/officeDocument/2006/relationships/tags" Target="../tags/tag141.xml"/><Relationship Id="rId4" Type="http://schemas.openxmlformats.org/officeDocument/2006/relationships/tags" Target="../tags/tag140.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slideMaster" Target="../slideMasters/slideMaster14.xml"/><Relationship Id="rId5" Type="http://schemas.openxmlformats.org/officeDocument/2006/relationships/tags" Target="../tags/tag146.xml"/><Relationship Id="rId4" Type="http://schemas.openxmlformats.org/officeDocument/2006/relationships/tags" Target="../tags/tag145.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49.xml"/><Relationship Id="rId7" Type="http://schemas.openxmlformats.org/officeDocument/2006/relationships/slideMaster" Target="../slideMasters/slideMaster14.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8" Type="http://schemas.openxmlformats.org/officeDocument/2006/relationships/tags" Target="../tags/tag160.xml"/><Relationship Id="rId3" Type="http://schemas.openxmlformats.org/officeDocument/2006/relationships/tags" Target="../tags/tag155.xml"/><Relationship Id="rId7" Type="http://schemas.openxmlformats.org/officeDocument/2006/relationships/tags" Target="../tags/tag159.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9"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slideMaster" Target="../slideMasters/slideMaster14.xml"/><Relationship Id="rId4" Type="http://schemas.openxmlformats.org/officeDocument/2006/relationships/tags" Target="../tags/tag164.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4"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slideMaster" Target="../slideMasters/slideMaster14.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76.xml"/><Relationship Id="rId7" Type="http://schemas.openxmlformats.org/officeDocument/2006/relationships/slideMaster" Target="../slideMasters/slideMaster14.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slideMaster" Target="../slideMasters/slideMaster14.xml"/><Relationship Id="rId5" Type="http://schemas.openxmlformats.org/officeDocument/2006/relationships/tags" Target="../tags/tag184.xml"/><Relationship Id="rId4" Type="http://schemas.openxmlformats.org/officeDocument/2006/relationships/tags" Target="../tags/tag183.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slideMaster" Target="../slideMasters/slideMaster14.xml"/><Relationship Id="rId5" Type="http://schemas.openxmlformats.org/officeDocument/2006/relationships/tags" Target="../tags/tag189.xml"/><Relationship Id="rId4" Type="http://schemas.openxmlformats.org/officeDocument/2006/relationships/tags" Target="../tags/tag18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slideMaster" Target="../slideMasters/slideMaster17.xml"/><Relationship Id="rId5" Type="http://schemas.openxmlformats.org/officeDocument/2006/relationships/tags" Target="../tags/tag199.xml"/><Relationship Id="rId4" Type="http://schemas.openxmlformats.org/officeDocument/2006/relationships/tags" Target="../tags/tag19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slideMaster" Target="../slideMasters/slideMaster17.xml"/><Relationship Id="rId5" Type="http://schemas.openxmlformats.org/officeDocument/2006/relationships/tags" Target="../tags/tag204.xml"/><Relationship Id="rId4" Type="http://schemas.openxmlformats.org/officeDocument/2006/relationships/tags" Target="../tags/tag203.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slideMaster" Target="../slideMasters/slideMaster17.xml"/><Relationship Id="rId5" Type="http://schemas.openxmlformats.org/officeDocument/2006/relationships/tags" Target="../tags/tag209.xml"/><Relationship Id="rId4" Type="http://schemas.openxmlformats.org/officeDocument/2006/relationships/tags" Target="../tags/tag208.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212.xml"/><Relationship Id="rId7" Type="http://schemas.openxmlformats.org/officeDocument/2006/relationships/slideMaster" Target="../slideMasters/slideMaster17.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s>
</file>

<file path=ppt/slideLayouts/_rels/slideLayout183.xml.rels><?xml version="1.0" encoding="UTF-8" standalone="yes"?>
<Relationships xmlns="http://schemas.openxmlformats.org/package/2006/relationships"><Relationship Id="rId8" Type="http://schemas.openxmlformats.org/officeDocument/2006/relationships/tags" Target="../tags/tag223.xml"/><Relationship Id="rId3" Type="http://schemas.openxmlformats.org/officeDocument/2006/relationships/tags" Target="../tags/tag218.xml"/><Relationship Id="rId7" Type="http://schemas.openxmlformats.org/officeDocument/2006/relationships/tags" Target="../tags/tag222.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9"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5" Type="http://schemas.openxmlformats.org/officeDocument/2006/relationships/slideMaster" Target="../slideMasters/slideMaster17.xml"/><Relationship Id="rId4" Type="http://schemas.openxmlformats.org/officeDocument/2006/relationships/tags" Target="../tags/tag227.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 Id="rId4"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233.xml"/><Relationship Id="rId7" Type="http://schemas.openxmlformats.org/officeDocument/2006/relationships/slideMaster" Target="../slideMasters/slideMaster17.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39.xml"/><Relationship Id="rId7" Type="http://schemas.openxmlformats.org/officeDocument/2006/relationships/slideMaster" Target="../slideMasters/slideMaster17.xml"/><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slideMaster" Target="../slideMasters/slideMaster17.xml"/><Relationship Id="rId5" Type="http://schemas.openxmlformats.org/officeDocument/2006/relationships/tags" Target="../tags/tag247.xml"/><Relationship Id="rId4" Type="http://schemas.openxmlformats.org/officeDocument/2006/relationships/tags" Target="../tags/tag246.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slideMaster" Target="../slideMasters/slideMaster17.xml"/><Relationship Id="rId5" Type="http://schemas.openxmlformats.org/officeDocument/2006/relationships/tags" Target="../tags/tag252.xml"/><Relationship Id="rId4" Type="http://schemas.openxmlformats.org/officeDocument/2006/relationships/tags" Target="../tags/tag25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4C9DB20-E478-45BD-AE94-6B793EB98C93}" type="slidenum">
              <a:rPr lang="ca-ES"/>
              <a:pPr>
                <a:defRPr/>
              </a:pPr>
              <a:t>‹N›</a:t>
            </a:fld>
            <a:endParaRPr lang="ca-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497CF7E-3EC3-4831-97A9-EA399855B5C7}" type="slidenum">
              <a:rPr lang="ca-ES"/>
              <a:pPr>
                <a:defRPr/>
              </a:pPr>
              <a:t>‹N›</a:t>
            </a:fld>
            <a:endParaRPr lang="ca-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245DD79-2DCC-4B18-B974-EEA34E9E2B18}"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1C97113-A02A-4E6D-9790-7281311A5894}"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F94B4D9-6327-4315-86F9-C5B97FF80297}"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64A2182-E2DB-4B70-81F2-16C7236224B4}"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EBCF68B2-5C99-4989-A6D3-290B7153092E}"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82A9A56-2959-4EB6-AD98-8A2D1CD8450D}"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8F811C0-FE0D-49DC-BF27-5CAC5E295FCF}"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C151CAF-A5AD-439F-B5B4-172A2D0C870D}"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E32DC61-0523-4296-8C4F-A66C55521722}"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4EF9CEB-9AA8-448D-95F5-9ACCD004095B}"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E662126-3333-4D04-843A-652FB06E0AFD}" type="slidenum">
              <a:rPr lang="ca-ES"/>
              <a:pPr>
                <a:defRPr/>
              </a:pPr>
              <a:t>‹N›</a:t>
            </a:fld>
            <a:endParaRPr lang="ca-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042F36E-91BD-41CC-AE21-01AF0B6E1DC6}"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6C5BAB9-461A-471F-99F2-04033F882717}"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781A6A3-7255-4E94-A0CE-E9AC775E0A68}"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AEFCBE7-29C1-40B1-A6CD-8D5DCFFD2B52}"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304EEB0-DF9D-4F31-9ECF-859FAB5E023D}"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6BA163E-3718-4123-9CD6-3A7C70DF38D4}"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842D096-2D8D-487F-909D-45341BFD501D}"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09C6A8C-BD2D-4325-B739-635ED834CF21}"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51D6257-8529-4E30-9222-DAD57CF61A1D}"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D7D3559-F575-41DC-9678-05592B284A88}" type="datetimeFigureOut">
              <a:rPr lang="it-IT"/>
              <a:pPr>
                <a:defRPr/>
              </a:pPr>
              <a:t>24/01/2018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87DD2E4-61E7-4FD2-A15A-5498BCD1FE31}"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166CBCF-FAE7-4B0C-9982-85C703162E1A}" type="datetimeFigureOut">
              <a:rPr lang="it-IT"/>
              <a:pPr>
                <a:defRPr/>
              </a:pPr>
              <a:t>24/01/2018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DF3EB0F-F31B-4037-98F5-4D280A370D1E}"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B274D0E-3EF2-4406-8670-9F60BA9BDFD2}" type="datetimeFigureOut">
              <a:rPr lang="it-IT"/>
              <a:pPr>
                <a:defRPr/>
              </a:pPr>
              <a:t>24/01/2018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966B60C-FE30-4508-B0B9-8522F2D55762}"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0D02F0B-88D6-4F64-AEFD-B756FBA2A47F}"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21B15C1-69EC-4D4A-804F-0D1AF6297A75}"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62B33B7-F562-4662-982A-B052EB3E4A25}"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2E1E267-9879-4FC7-89F2-8FB721229A7D}"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D78510C-2502-43B5-8A99-EA028E51F556}"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BF02946-765F-44C1-BE7E-3746FEE73532}"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B76FBDF-656E-452A-B197-11C5666670FA}"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7C981EB-7ECE-48D1-9B7B-148B23E547CF}"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EFC4EA6-3DD7-41E2-AFE2-74B2728109FE}" type="slidenum">
              <a:rPr lang="it-IT"/>
              <a:pPr>
                <a:defRPr/>
              </a:pPr>
              <a:t>‹N›</a:t>
            </a:fld>
            <a:endParaRPr lang="it-IT"/>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F0CE27A1-3E3A-4424-A637-AD765564744F}"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3325DD32-34A9-4A28-8DC1-7FB435517693}"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55CF079A-4605-4F29-8A91-EE12BCD48239}"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77F05B8-CDC0-4C45-9417-E2B46959BA68}"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CBDDF6B0-181B-45EF-BB82-4107E6C4073A}"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4B279B7-F31B-46A0-855E-61715E4BD8F4}"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7D8F4837-4B08-486D-9C51-C081F47BA611}" type="datetimeFigureOut">
              <a:rPr lang="it-IT">
                <a:solidFill>
                  <a:prstClr val="black">
                    <a:tint val="75000"/>
                  </a:prstClr>
                </a:solidFill>
              </a:rPr>
              <a:pPr>
                <a:defRPr/>
              </a:pPr>
              <a:t>24/01/2018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0FE93F09-BF3A-4537-B68A-CEDF65B7864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050DC683-C5DF-47EA-A0F5-F24C5E7E840C}" type="datetimeFigureOut">
              <a:rPr lang="it-IT">
                <a:solidFill>
                  <a:prstClr val="black">
                    <a:tint val="75000"/>
                  </a:prstClr>
                </a:solidFill>
              </a:rPr>
              <a:pPr>
                <a:defRPr/>
              </a:pPr>
              <a:t>24/01/2018</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BE63241E-9FF6-4051-A680-8B95A5C8EF4A}"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D8F66BBF-7DF7-4799-A613-1B096105909A}" type="datetimeFigureOut">
              <a:rPr lang="it-IT">
                <a:solidFill>
                  <a:prstClr val="black">
                    <a:tint val="75000"/>
                  </a:prstClr>
                </a:solidFill>
              </a:rPr>
              <a:pPr>
                <a:defRPr/>
              </a:pPr>
              <a:t>24/01/2018</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7BB82823-ED19-4325-9EF5-CA24E61559DC}"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3264F6D3-E7C7-4EAE-B6A8-B95E8B82B8D3}" type="datetimeFigureOut">
              <a:rPr lang="it-IT">
                <a:solidFill>
                  <a:prstClr val="black">
                    <a:tint val="75000"/>
                  </a:prstClr>
                </a:solidFill>
              </a:rPr>
              <a:pPr>
                <a:defRPr/>
              </a:pPr>
              <a:t>24/01/2018</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9AAC560B-CDB1-40E4-AC90-11DB6507F86E}"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a:defRPr/>
            </a:pPr>
            <a:fld id="{A3BAB5B7-BFBB-4C01-A8E8-86D05025B984}" type="datetimeFigureOut">
              <a:rPr lang="it-IT" smtClean="0">
                <a:solidFill>
                  <a:prstClr val="black">
                    <a:tint val="75000"/>
                  </a:prstClr>
                </a:solidFill>
              </a:rPr>
              <a:pPr>
                <a:defRPr/>
              </a:pPr>
              <a:t>24/01/2018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pPr>
              <a:defRPr/>
            </a:pPr>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pPr>
              <a:defRPr/>
            </a:pPr>
            <a:fld id="{52C5DD5A-EAEA-40B3-919A-9EC0B7326760}" type="slidenum">
              <a:rPr lang="it-IT" smtClean="0">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8CC82D7-756E-4D4F-92E5-AED6223962C5}" type="slidenum">
              <a:rPr lang="it-IT"/>
              <a:pPr>
                <a:defRPr/>
              </a:pPr>
              <a:t>‹N›</a:t>
            </a:fld>
            <a:endParaRPr lang="it-IT"/>
          </a:p>
        </p:txBody>
      </p:sp>
    </p:spTree>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a:defRPr/>
            </a:pPr>
            <a:fld id="{A3BAB5B7-BFBB-4C01-A8E8-86D05025B984}" type="datetimeFigureOut">
              <a:rPr lang="it-IT" smtClean="0">
                <a:solidFill>
                  <a:prstClr val="black">
                    <a:tint val="75000"/>
                  </a:prstClr>
                </a:solidFill>
              </a:rPr>
              <a:pPr>
                <a:defRPr/>
              </a:pPr>
              <a:t>24/01/2018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pPr>
              <a:defRPr/>
            </a:pPr>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pPr>
              <a:defRPr/>
            </a:pPr>
            <a:fld id="{52C5DD5A-EAEA-40B3-919A-9EC0B7326760}" type="slidenum">
              <a:rPr lang="it-IT" smtClean="0">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3217CC1D-462C-49CD-A061-92507AF474BC}" type="datetimeFigureOut">
              <a:rPr lang="it-IT">
                <a:solidFill>
                  <a:prstClr val="black">
                    <a:tint val="75000"/>
                  </a:prstClr>
                </a:solidFill>
              </a:rPr>
              <a:pPr>
                <a:defRPr/>
              </a:pPr>
              <a:t>24/01/2018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6F3688FF-45C8-4343-BCE6-28BA96F65BDB}"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882E01C4-6CFD-47FA-8218-6FD9BF5A435D}" type="datetimeFigureOut">
              <a:rPr lang="it-IT">
                <a:solidFill>
                  <a:prstClr val="black">
                    <a:tint val="75000"/>
                  </a:prstClr>
                </a:solidFill>
              </a:rPr>
              <a:pPr>
                <a:defRPr/>
              </a:pPr>
              <a:t>24/01/2018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2BD5BEE6-D3C0-4C04-AA75-3CF698555900}"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5A07E813-96DF-47D3-AA6C-CB555D264B48}"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6C2EC14-8166-48AF-971F-7AC75AEAFC5C}"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0517286D-FBBA-4BAE-B3E5-0E6332D09C7E}"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0AD6955-FF6A-43B8-8130-C62F711D3D2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59CE1EBE-0524-41BB-AA13-7DF6623B801F}"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869858C5-F0E8-4EC3-9458-E5CA3A70DF90}"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17D8270B-EE9D-4489-8B46-771D0168BB54}"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DF7E91D9-4BDA-4D1E-9EE9-B8FE7ED271CE}"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F318DF12-E0C1-4197-A5C6-A7C66E696819}"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7369749-623D-4C1A-B860-854D0F20246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237B3588-ED85-4459-B685-733DB29BEFC6}" type="datetimeFigureOut">
              <a:rPr lang="it-IT">
                <a:solidFill>
                  <a:prstClr val="black">
                    <a:tint val="75000"/>
                  </a:prstClr>
                </a:solidFill>
              </a:rPr>
              <a:pPr>
                <a:defRPr/>
              </a:pPr>
              <a:t>24/01/2018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83A2D76D-022E-412E-A5CA-2AD511B9418F}"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FE07DDF3-6C68-4553-8815-F955AED854BA}" type="datetimeFigureOut">
              <a:rPr lang="it-IT">
                <a:solidFill>
                  <a:prstClr val="black">
                    <a:tint val="75000"/>
                  </a:prstClr>
                </a:solidFill>
              </a:rPr>
              <a:pPr>
                <a:defRPr/>
              </a:pPr>
              <a:t>24/01/2018</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AD18475C-BB00-4F02-A990-D0A425551E3F}"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BE79F16-3979-4EA2-8EB8-46EA24DCE6B0}" type="slidenum">
              <a:rPr lang="it-IT"/>
              <a:pPr>
                <a:defRPr/>
              </a:pPr>
              <a:t>‹N›</a:t>
            </a:fld>
            <a:endParaRPr lang="it-IT"/>
          </a:p>
        </p:txBody>
      </p:sp>
    </p:spTree>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882C1DDA-16AD-4DA8-8C88-E44C25D29CC4}" type="datetimeFigureOut">
              <a:rPr lang="it-IT">
                <a:solidFill>
                  <a:prstClr val="black">
                    <a:tint val="75000"/>
                  </a:prstClr>
                </a:solidFill>
              </a:rPr>
              <a:pPr>
                <a:defRPr/>
              </a:pPr>
              <a:t>24/01/2018</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9886A7F9-3C63-4D2C-BF54-8F9007B3E944}"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1E486CBD-98E0-4D5F-AACA-C875D0A80A09}" type="datetimeFigureOut">
              <a:rPr lang="it-IT">
                <a:solidFill>
                  <a:prstClr val="black">
                    <a:tint val="75000"/>
                  </a:prstClr>
                </a:solidFill>
              </a:rPr>
              <a:pPr>
                <a:defRPr/>
              </a:pPr>
              <a:t>24/01/2018</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1FED9E25-2500-459A-89E8-1119690597B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B9F9D7BD-9084-4A7A-95EF-872DB3417B2F}" type="datetimeFigureOut">
              <a:rPr lang="it-IT">
                <a:solidFill>
                  <a:prstClr val="black">
                    <a:tint val="75000"/>
                  </a:prstClr>
                </a:solidFill>
              </a:rPr>
              <a:pPr>
                <a:defRPr/>
              </a:pPr>
              <a:t>24/01/2018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A4FCF259-D6E2-43BF-82B4-22241BA5B5C5}"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1C5631E4-A954-44B5-95A1-5EC92E5A2475}" type="datetimeFigureOut">
              <a:rPr lang="it-IT">
                <a:solidFill>
                  <a:prstClr val="black">
                    <a:tint val="75000"/>
                  </a:prstClr>
                </a:solidFill>
              </a:rPr>
              <a:pPr>
                <a:defRPr/>
              </a:pPr>
              <a:t>24/01/2018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E0CFCDA3-AFA0-4F1C-8D9A-4363595A72B3}"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2B48E00D-D320-4D89-9A90-0C008DF8A85F}"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A0E2BD6-BF32-4677-82A4-8C8A61FDD93A}"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E6E8C71B-EB0E-4752-94EA-A70DA00E539E}"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D62133A-42F7-4A31-B4D9-43C913AD4E7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EBD0B697-34D6-4A08-8385-216CFE453364}"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0E5A73FD-2278-4C54-B364-73039AC16F9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8056821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A661BBEA-203D-4363-9C85-7600CC074AEF}"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B818F33-5A9A-4633-BB81-D7028452058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974081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76F60BBB-AF5B-49C9-8AEB-AEF49FEDDC00}"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DB7C52F-AC52-4E14-B57E-FF61BC149D4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1992903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5CBBC8A6-C7BD-48ED-ADDB-A706A45ECE45}" type="datetimeFigureOut">
              <a:rPr lang="it-IT">
                <a:solidFill>
                  <a:prstClr val="black">
                    <a:tint val="75000"/>
                  </a:prstClr>
                </a:solidFill>
              </a:rPr>
              <a:pPr>
                <a:defRPr/>
              </a:pPr>
              <a:t>24/01/2018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8ACA0AD1-6745-4524-A2EA-2399C312FEC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629139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F748CBA-5156-4D52-A133-CFE71E308525}" type="slidenum">
              <a:rPr lang="it-IT"/>
              <a:pPr>
                <a:defRPr/>
              </a:pPr>
              <a:t>‹N›</a:t>
            </a:fld>
            <a:endParaRPr lang="it-IT"/>
          </a:p>
        </p:txBody>
      </p:sp>
    </p:spTree>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AA7A18A5-4E41-477D-96BA-BA1561E83BEF}" type="datetimeFigureOut">
              <a:rPr lang="it-IT">
                <a:solidFill>
                  <a:prstClr val="black">
                    <a:tint val="75000"/>
                  </a:prstClr>
                </a:solidFill>
              </a:rPr>
              <a:pPr>
                <a:defRPr/>
              </a:pPr>
              <a:t>24/01/2018</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85D8263B-3903-4FD0-91C8-B45AD9AE80C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8261177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23454A5E-7E66-4AE6-9636-570498B6055D}" type="datetimeFigureOut">
              <a:rPr lang="it-IT">
                <a:solidFill>
                  <a:prstClr val="black">
                    <a:tint val="75000"/>
                  </a:prstClr>
                </a:solidFill>
              </a:rPr>
              <a:pPr>
                <a:defRPr/>
              </a:pPr>
              <a:t>24/01/2018</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D039D532-8594-4C0D-BF2E-AF355B1A0A8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41569121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3CDEF22D-2213-4630-A5D6-1C0C917B3C2D}" type="datetimeFigureOut">
              <a:rPr lang="it-IT">
                <a:solidFill>
                  <a:prstClr val="black">
                    <a:tint val="75000"/>
                  </a:prstClr>
                </a:solidFill>
              </a:rPr>
              <a:pPr>
                <a:defRPr/>
              </a:pPr>
              <a:t>24/01/2018</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30E46B4B-0B61-481A-B0B4-74FD9D02B16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2921093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84C9932C-9E50-44E1-8983-9E73A3D2E83C}" type="datetimeFigureOut">
              <a:rPr lang="it-IT">
                <a:solidFill>
                  <a:prstClr val="black">
                    <a:tint val="75000"/>
                  </a:prstClr>
                </a:solidFill>
              </a:rPr>
              <a:pPr>
                <a:defRPr/>
              </a:pPr>
              <a:t>24/01/2018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F848F9D1-B0C1-4D6C-A640-5A5DD6E78AD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324710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178038FE-9600-4B62-8D60-EA34BED3ECE1}" type="datetimeFigureOut">
              <a:rPr lang="it-IT">
                <a:solidFill>
                  <a:prstClr val="black">
                    <a:tint val="75000"/>
                  </a:prstClr>
                </a:solidFill>
              </a:rPr>
              <a:pPr>
                <a:defRPr/>
              </a:pPr>
              <a:t>24/01/2018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BBFC93F4-5483-48D7-943A-EFBC9460FCD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42080012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7BD47263-BD2E-439D-BA7C-CFB0C04914B6}"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0AC663A4-38D4-4246-BB86-F149892AD38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9863048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B655792D-45D5-4F53-8751-53E9FFA514B1}"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B9EBC92-95FB-4CBC-9FC3-A2650D5B11C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9571633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2BEEA7D-EE71-4D56-8CBE-F81A4A92B9B0}"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685C4D4-F59B-4671-AF3A-9371D4D0D47A}" type="slidenum">
              <a:rPr lang="it-IT"/>
              <a:pPr>
                <a:defRPr/>
              </a:pPr>
              <a:t>‹N›</a:t>
            </a:fld>
            <a:endParaRPr lang="it-IT"/>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91CD261-E1A2-4C0D-8715-C068B49F220E}"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A47FAF3-6711-47B0-BCC7-5C04CA543F44}" type="slidenum">
              <a:rPr lang="it-IT"/>
              <a:pPr>
                <a:defRPr/>
              </a:pPr>
              <a:t>‹N›</a:t>
            </a:fld>
            <a:endParaRPr lang="it-IT"/>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A65E03A2-8BD6-43C9-B633-3ADCF8E437B2}"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8ADD067-51C1-42C9-940B-7C53992A8070}"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D253B9FA-2028-438F-8612-81C9308C45CA}" type="slidenum">
              <a:rPr lang="it-IT"/>
              <a:pPr>
                <a:defRPr/>
              </a:pPr>
              <a:t>‹N›</a:t>
            </a:fld>
            <a:endParaRPr lang="it-IT"/>
          </a:p>
        </p:txBody>
      </p:sp>
    </p:spTree>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A1FD970-EB55-4881-BAFD-0963B86FB648}"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AC72B79-9242-4E9A-9274-9479B63B49B5}" type="slidenum">
              <a:rPr lang="it-IT"/>
              <a:pPr>
                <a:defRPr/>
              </a:pPr>
              <a:t>‹N›</a:t>
            </a:fld>
            <a:endParaRPr lang="it-IT"/>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8FE2716-C0DA-48EA-8AAC-7EB695836610}" type="datetimeFigureOut">
              <a:rPr lang="it-IT"/>
              <a:pPr>
                <a:defRPr/>
              </a:pPr>
              <a:t>24/01/2018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B5AAADD-CD24-409A-B7FD-D7A7658AD208}" type="slidenum">
              <a:rPr lang="it-IT"/>
              <a:pPr>
                <a:defRPr/>
              </a:pPr>
              <a:t>‹N›</a:t>
            </a:fld>
            <a:endParaRPr lang="it-IT"/>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93F2474-46C6-4197-BEF9-62B72ED364CE}" type="datetimeFigureOut">
              <a:rPr lang="it-IT"/>
              <a:pPr>
                <a:defRPr/>
              </a:pPr>
              <a:t>24/01/2018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D850B97-A592-4E64-9A6C-3C206E546886}" type="slidenum">
              <a:rPr lang="it-IT"/>
              <a:pPr>
                <a:defRPr/>
              </a:pPr>
              <a:t>‹N›</a:t>
            </a:fld>
            <a:endParaRPr lang="it-IT"/>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81FE2F2-96D7-49BC-9236-E318B2FE0DAA}" type="datetimeFigureOut">
              <a:rPr lang="it-IT"/>
              <a:pPr>
                <a:defRPr/>
              </a:pPr>
              <a:t>24/01/2018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B6F8648-9858-4FC6-AACB-CBE922A25B3D}" type="slidenum">
              <a:rPr lang="it-IT"/>
              <a:pPr>
                <a:defRPr/>
              </a:pPr>
              <a:t>‹N›</a:t>
            </a:fld>
            <a:endParaRPr lang="it-IT"/>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4CF4C5-F32C-4A3E-9B45-EDC32665A527}"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B4A8233-7D83-4EB3-8C04-D9ABCF8EF96A}" type="slidenum">
              <a:rPr lang="it-IT"/>
              <a:pPr>
                <a:defRPr/>
              </a:pPr>
              <a:t>‹N›</a:t>
            </a:fld>
            <a:endParaRPr lang="it-IT"/>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5C851E0-45D2-4987-92B4-80B64358EC7B}"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C3464BA-ADE6-46CC-A055-FE169528C626}" type="slidenum">
              <a:rPr lang="it-IT"/>
              <a:pPr>
                <a:defRPr/>
              </a:pPr>
              <a:t>‹N›</a:t>
            </a:fld>
            <a:endParaRPr lang="it-IT"/>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8F8D796-461A-45C7-A9D1-98A09C540636}"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A802814-E44C-438A-8F2C-FCCE40894E11}" type="slidenum">
              <a:rPr lang="it-IT"/>
              <a:pPr>
                <a:defRPr/>
              </a:pPr>
              <a:t>‹N›</a:t>
            </a:fld>
            <a:endParaRPr lang="it-IT"/>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D1FCF52-C722-44CF-96EC-43A4E0C9B695}"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72DC93E-5838-43F8-8FDC-2F4F811607B2}" type="slidenum">
              <a:rPr lang="it-IT"/>
              <a:pPr>
                <a:defRPr/>
              </a:pPr>
              <a:t>‹N›</a:t>
            </a:fld>
            <a:endParaRPr lang="it-IT"/>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7AC8749-7F8C-49AA-A35E-A5E678312E63}"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BD4531E-B9BF-42C4-B462-86929099714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668158157"/>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8BB49BB-A607-4F51-B530-A3C70B1B9CD1}"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35DE65-3CF1-46B5-A2EB-6EB71EDE1E4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53484992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A262A98-3A98-437D-AB1A-D8ABA6AED977}" type="slidenum">
              <a:rPr lang="it-IT"/>
              <a:pPr>
                <a:defRPr/>
              </a:pPr>
              <a:t>‹N›</a:t>
            </a:fld>
            <a:endParaRPr lang="it-IT"/>
          </a:p>
        </p:txBody>
      </p:sp>
    </p:spTree>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3C2A9BC-F06F-4F72-BB7C-186D327830E4}"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D5C3E7-8044-4E32-B93E-8AAEC3A363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787976381"/>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78C855-6959-433A-93D0-0002EE1447A0}" type="datetimeFigureOut">
              <a:rPr lang="it-IT">
                <a:solidFill>
                  <a:prstClr val="black">
                    <a:tint val="75000"/>
                  </a:prstClr>
                </a:solidFill>
              </a:rPr>
              <a:pPr>
                <a:defRPr/>
              </a:pPr>
              <a:t>24/01/2018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68214BC-FAF3-4989-AC8A-415F63762F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510014807"/>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305979-9D7A-4907-BEC1-FD56CF7391C0}" type="datetimeFigureOut">
              <a:rPr lang="it-IT">
                <a:solidFill>
                  <a:prstClr val="black">
                    <a:tint val="75000"/>
                  </a:prstClr>
                </a:solidFill>
              </a:rPr>
              <a:pPr>
                <a:defRPr/>
              </a:pPr>
              <a:t>24/01/2018</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8A3DD73-295B-40B9-B6F2-5005E2DC12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237575358"/>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64A2511-4CB4-42D9-B1B3-7B66276937A8}" type="datetimeFigureOut">
              <a:rPr lang="it-IT">
                <a:solidFill>
                  <a:prstClr val="black">
                    <a:tint val="75000"/>
                  </a:prstClr>
                </a:solidFill>
              </a:rPr>
              <a:pPr>
                <a:defRPr/>
              </a:pPr>
              <a:t>24/01/2018</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ABEE5BEF-7E2F-4A97-8CC8-64AC1CD25D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2105936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C5D315-4000-4948-A58B-B24DA0F01DA3}" type="datetimeFigureOut">
              <a:rPr lang="it-IT">
                <a:solidFill>
                  <a:prstClr val="black">
                    <a:tint val="75000"/>
                  </a:prstClr>
                </a:solidFill>
              </a:rPr>
              <a:pPr>
                <a:defRPr/>
              </a:pPr>
              <a:t>24/01/2018</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6079850-010F-4C39-AF56-72FAC9E1E4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165470027"/>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0AB821B-8E0E-44F5-8CCC-7BC4965F1BA2}" type="datetimeFigureOut">
              <a:rPr lang="it-IT">
                <a:solidFill>
                  <a:prstClr val="black">
                    <a:tint val="75000"/>
                  </a:prstClr>
                </a:solidFill>
              </a:rPr>
              <a:pPr>
                <a:defRPr/>
              </a:pPr>
              <a:t>24/01/2018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6522BCC-E349-444F-B44B-81ED4D92FB9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447111471"/>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2C426E-D73F-4517-913D-23D6498DCB5D}" type="datetimeFigureOut">
              <a:rPr lang="it-IT">
                <a:solidFill>
                  <a:prstClr val="black">
                    <a:tint val="75000"/>
                  </a:prstClr>
                </a:solidFill>
              </a:rPr>
              <a:pPr>
                <a:defRPr/>
              </a:pPr>
              <a:t>24/01/2018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017163D-ED56-4F6E-964A-744B59AE2E1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531397211"/>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624FE99-7284-4487-9CA7-DDD33426019F}"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8EB5428-1501-497F-BF56-E7BBC7B4C73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290080533"/>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C9E02AE-9693-4F37-BA7C-DC34D88C8902}"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237A49C-8634-4F09-B007-F59E4841FC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182810908"/>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B7C2742E-1EEB-4930-AA77-5690DC2296CE}"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891816240"/>
      </p:ext>
    </p:extLst>
  </p:cSld>
  <p:clrMapOvr>
    <a:masterClrMapping/>
  </p:clrMapOvr>
  <p:transition spd="slow">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CB29F3E9-1CA1-41C2-86B0-37AC8714426D}" type="slidenum">
              <a:rPr lang="it-IT"/>
              <a:pPr>
                <a:defRPr/>
              </a:pPr>
              <a:t>‹N›</a:t>
            </a:fld>
            <a:endParaRPr lang="it-IT"/>
          </a:p>
        </p:txBody>
      </p:sp>
    </p:spTree>
  </p:cSld>
  <p:clrMapOvr>
    <a:masterClrMapping/>
  </p:clrMapOvr>
  <p:transition spd="med">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B6253743-25E6-477C-9F42-651F04753DE8}"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187017816"/>
      </p:ext>
    </p:extLst>
  </p:cSld>
  <p:clrMapOvr>
    <a:masterClrMapping/>
  </p:clrMapOvr>
  <p:transition spd="slow">
    <p:dissolv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977DC8FA-EAAA-46F6-A432-D2D3DA4755C0}"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272778637"/>
      </p:ext>
    </p:extLst>
  </p:cSld>
  <p:clrMapOvr>
    <a:masterClrMapping/>
  </p:clrMapOvr>
  <p:transition spd="slow">
    <p:dissolv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FBF1206E-9DEF-4536-BFA2-F34E6D8F24E0}"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714556173"/>
      </p:ext>
    </p:extLst>
  </p:cSld>
  <p:clrMapOvr>
    <a:masterClrMapping/>
  </p:clrMapOvr>
  <p:transition spd="slow">
    <p:dissolv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custDataLst>
              <p:tags r:id="rId6"/>
            </p:custDataLst>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custDataLst>
              <p:tags r:id="rId7"/>
            </p:custDataLst>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custDataLst>
              <p:tags r:id="rId8"/>
            </p:custDataLst>
          </p:nvPr>
        </p:nvSpPr>
        <p:spPr>
          <a:ln/>
        </p:spPr>
        <p:txBody>
          <a:bodyPr/>
          <a:lstStyle>
            <a:lvl1pPr>
              <a:defRPr/>
            </a:lvl1pPr>
          </a:lstStyle>
          <a:p>
            <a:pPr>
              <a:defRPr/>
            </a:pPr>
            <a:fld id="{78AFBC50-0BDC-49C2-B060-7D892F56B261}"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746515584"/>
      </p:ext>
    </p:extLst>
  </p:cSld>
  <p:clrMapOvr>
    <a:masterClrMapping/>
  </p:clrMapOvr>
  <p:transition spd="slow">
    <p:dissolv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F32CDFF3-E150-4295-BF93-F81E70DBDDEB}"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423969963"/>
      </p:ext>
    </p:extLst>
  </p:cSld>
  <p:clrMapOvr>
    <a:masterClrMapping/>
  </p:clrMapOvr>
  <p:transition spd="slow">
    <p:dissolv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D4130DC-EF96-4F4F-B946-346996A48BD0}"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997071249"/>
      </p:ext>
    </p:extLst>
  </p:cSld>
  <p:clrMapOvr>
    <a:masterClrMapping/>
  </p:clrMapOvr>
  <p:transition spd="slow">
    <p:dissolv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DDFC09E6-0151-4E98-B66A-EA54A6A895B4}"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100065525"/>
      </p:ext>
    </p:extLst>
  </p:cSld>
  <p:clrMapOvr>
    <a:masterClrMapping/>
  </p:clrMapOvr>
  <p:transition spd="slow">
    <p:dissolv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30EBB4E2-926C-41B1-A3D1-B04853E931DB}"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712159289"/>
      </p:ext>
    </p:extLst>
  </p:cSld>
  <p:clrMapOvr>
    <a:masterClrMapping/>
  </p:clrMapOvr>
  <p:transition spd="slow">
    <p:dissolv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0F9CA345-6302-41B8-AA7A-75F6AEDDE104}"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251580212"/>
      </p:ext>
    </p:extLst>
  </p:cSld>
  <p:clrMapOvr>
    <a:masterClrMapping/>
  </p:clrMapOvr>
  <p:transition spd="slow">
    <p:dissolv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0692CEB0-E867-4393-9410-9E8A21FA296F}"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987012683"/>
      </p:ext>
    </p:extLst>
  </p:cSld>
  <p:clrMapOvr>
    <a:masterClrMapping/>
  </p:clrMapOvr>
  <p:transition spd="slow">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FBCFDC8-D47D-4493-B2EF-B1B43A990E44}" type="slidenum">
              <a:rPr lang="it-IT"/>
              <a:pPr>
                <a:defRPr/>
              </a:pPr>
              <a:t>‹N›</a:t>
            </a:fld>
            <a:endParaRPr lang="it-IT"/>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FB72293-5F96-45AE-ACAF-B8F143937E39}" type="slidenum">
              <a:rPr lang="ca-ES"/>
              <a:pPr>
                <a:defRPr/>
              </a:pPr>
              <a:t>‹N›</a:t>
            </a:fld>
            <a:endParaRPr lang="ca-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A427050-E549-4E09-AFD5-590450A3D0B6}" type="slidenum">
              <a:rPr lang="it-IT"/>
              <a:pPr>
                <a:defRPr/>
              </a:pPr>
              <a:t>‹N›</a:t>
            </a:fld>
            <a:endParaRPr lang="it-IT"/>
          </a:p>
        </p:txBody>
      </p:sp>
    </p:spTree>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24F6677-2A9F-4275-A5D0-A844DBF7D591}" type="slidenum">
              <a:rPr lang="it-IT"/>
              <a:pPr>
                <a:defRPr/>
              </a:pPr>
              <a:t>‹N›</a:t>
            </a:fld>
            <a:endParaRPr lang="it-IT"/>
          </a:p>
        </p:txBody>
      </p:sp>
    </p:spTree>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C029794-4E37-4952-9249-C1DEFC644EAA}" type="slidenum">
              <a:rPr lang="it-IT"/>
              <a:pPr>
                <a:defRPr/>
              </a:pPr>
              <a:t>‹N›</a:t>
            </a:fld>
            <a:endParaRPr lang="it-IT"/>
          </a:p>
        </p:txBody>
      </p:sp>
    </p:spTree>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F93028E-98EE-4AEE-98B9-701116B93F07}"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4C6D65C-E215-4FCA-8EE4-5AB0539F06D8}"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4665565-649E-41D6-B487-35D4A66ACF60}"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E8B0481-A6F0-44BE-B875-B8988457EA2E}"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9C452E8-279E-4C60-B3CD-811A838A94F3}"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99BE252-C2E6-43C0-BBDB-05C29E4D6611}"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E9A5CCE-122E-4FB4-9547-37E2FDBD1E37}"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6FCD026-D848-45E3-9C1D-970B88EC92B6}"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642913D-567E-446B-8ABE-30FD72FDAB0C}" type="datetimeFigureOut">
              <a:rPr lang="it-IT"/>
              <a:pPr>
                <a:defRPr/>
              </a:pPr>
              <a:t>24/01/2018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16AF409C-068E-4BBF-BC28-CA2E68CBC846}"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61A096CB-F54E-4706-9A4E-EF888050419B}" type="datetimeFigureOut">
              <a:rPr lang="it-IT"/>
              <a:pPr>
                <a:defRPr/>
              </a:pPr>
              <a:t>24/01/2018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A6C9D0F9-499D-4090-A032-D2B1E603B81B}"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347805E-61BD-4647-B700-A7FA5EAF81E7}" type="datetimeFigureOut">
              <a:rPr lang="it-IT"/>
              <a:pPr>
                <a:defRPr/>
              </a:pPr>
              <a:t>24/01/2018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B107D35-80BA-43B9-9622-C15635B02B92}"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1D5D57F-5D9E-4617-9D56-096F96712B39}" type="slidenum">
              <a:rPr lang="ca-ES"/>
              <a:pPr>
                <a:defRPr/>
              </a:pPr>
              <a:t>‹N›</a:t>
            </a:fld>
            <a:endParaRPr lang="ca-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4852561-1DC8-43EB-B5A9-B0D462D5CD05}"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99134C1-CC6E-4672-A036-4C0517BA7145}"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DDE33F2-FD35-435B-93D2-F7C5DC0AC012}"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43D8A90-E139-4F66-9993-3BB4322EA71C}"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4928D72-2EED-4E18-9116-C6B16542B6B6}"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37159D4-69C0-438F-857C-F6378C324145}" type="slidenum">
              <a:rPr lang="it-IT"/>
              <a:pPr>
                <a:defRPr/>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304532A-48F5-46E8-930E-9E82FC66141D}"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3FC5982-F4B3-4C80-A771-2974F8A9694F}" type="slidenum">
              <a:rPr lang="it-IT"/>
              <a:pPr>
                <a:defRPr/>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F3011C2-C6E4-486C-93F6-6C91F8DF1490}" type="slidenum">
              <a:rPr lang="ca-ES"/>
              <a:pPr>
                <a:defRPr/>
              </a:pPr>
              <a:t>‹N›</a:t>
            </a:fld>
            <a:endParaRPr lang="ca-ES"/>
          </a:p>
        </p:txBody>
      </p:sp>
    </p:spTree>
  </p:cSld>
  <p:clrMapOvr>
    <a:masterClrMapping/>
  </p:clrMapOvr>
  <p:transition spd="slow">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E9F7F0F-AA88-42C6-9C7A-7D3A8B6EE1CA}" type="slidenum">
              <a:rPr lang="ca-ES"/>
              <a:pPr>
                <a:defRPr/>
              </a:pPr>
              <a:t>‹N›</a:t>
            </a:fld>
            <a:endParaRPr lang="ca-ES"/>
          </a:p>
        </p:txBody>
      </p:sp>
    </p:spTree>
  </p:cSld>
  <p:clrMapOvr>
    <a:masterClrMapping/>
  </p:clrMapOvr>
  <p:transition spd="slow">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F50C4A9-3218-447C-8947-192642EDA255}" type="slidenum">
              <a:rPr lang="ca-ES"/>
              <a:pPr>
                <a:defRPr/>
              </a:pPr>
              <a:t>‹N›</a:t>
            </a:fld>
            <a:endParaRPr lang="ca-ES"/>
          </a:p>
        </p:txBody>
      </p:sp>
    </p:spTree>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228A72E-C484-4722-A28B-09D680031B98}" type="slidenum">
              <a:rPr lang="ca-ES"/>
              <a:pPr>
                <a:defRPr/>
              </a:pPr>
              <a:t>‹N›</a:t>
            </a:fld>
            <a:endParaRPr lang="ca-ES"/>
          </a:p>
        </p:txBody>
      </p:sp>
    </p:spTree>
  </p:cSld>
  <p:clrMapOvr>
    <a:masterClrMapping/>
  </p:clrMapOvr>
  <p:transition spd="slow">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DA69471E-9854-4BAB-8344-0F88346BAE4E}" type="slidenum">
              <a:rPr lang="ca-ES"/>
              <a:pPr>
                <a:defRPr/>
              </a:pPr>
              <a:t>‹N›</a:t>
            </a:fld>
            <a:endParaRPr lang="ca-ES"/>
          </a:p>
        </p:txBody>
      </p:sp>
    </p:spTree>
  </p:cSld>
  <p:clrMapOvr>
    <a:masterClrMapping/>
  </p:clrMapOvr>
  <p:transition spd="slow">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96A08332-A6BE-4C7A-8564-CC02F04255DF}" type="slidenum">
              <a:rPr lang="ca-ES"/>
              <a:pPr>
                <a:defRPr/>
              </a:pPr>
              <a:t>‹N›</a:t>
            </a:fld>
            <a:endParaRPr lang="ca-E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093E330F-6023-4653-BF44-42E5CDBFF72C}" type="slidenum">
              <a:rPr lang="ca-ES"/>
              <a:pPr>
                <a:defRPr/>
              </a:pPr>
              <a:t>‹N›</a:t>
            </a:fld>
            <a:endParaRPr lang="ca-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CAB4DF76-6C4C-4095-8DE4-A0A008C69279}" type="slidenum">
              <a:rPr lang="ca-ES"/>
              <a:pPr>
                <a:defRPr/>
              </a:pPr>
              <a:t>‹N›</a:t>
            </a:fld>
            <a:endParaRPr lang="ca-ES"/>
          </a:p>
        </p:txBody>
      </p:sp>
    </p:spTree>
  </p:cSld>
  <p:clrMapOvr>
    <a:masterClrMapping/>
  </p:clrMapOvr>
  <p:transition spd="slow">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8381A1E-BAFA-429F-BE3E-859BEDF62669}" type="slidenum">
              <a:rPr lang="ca-ES"/>
              <a:pPr>
                <a:defRPr/>
              </a:pPr>
              <a:t>‹N›</a:t>
            </a:fld>
            <a:endParaRPr lang="ca-ES"/>
          </a:p>
        </p:txBody>
      </p:sp>
    </p:spTree>
  </p:cSld>
  <p:clrMapOvr>
    <a:masterClrMapping/>
  </p:clrMapOvr>
  <p:transition spd="slow">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0330662-110B-458B-983C-F7991E11C0F8}" type="slidenum">
              <a:rPr lang="ca-ES"/>
              <a:pPr>
                <a:defRPr/>
              </a:pPr>
              <a:t>‹N›</a:t>
            </a:fld>
            <a:endParaRPr lang="ca-ES"/>
          </a:p>
        </p:txBody>
      </p:sp>
    </p:spTree>
  </p:cSld>
  <p:clrMapOvr>
    <a:masterClrMapping/>
  </p:clrMapOvr>
  <p:transition spd="slow">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17B2A73-2964-433B-85A6-D86F5A144BCA}" type="slidenum">
              <a:rPr lang="ca-ES"/>
              <a:pPr>
                <a:defRPr/>
              </a:pPr>
              <a:t>‹N›</a:t>
            </a:fld>
            <a:endParaRPr lang="ca-ES"/>
          </a:p>
        </p:txBody>
      </p:sp>
    </p:spTree>
  </p:cSld>
  <p:clrMapOvr>
    <a:masterClrMapping/>
  </p:clrMapOvr>
  <p:transition spd="slow">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8FBCC1E-D4B9-49F2-B28B-CE36D44D0D8C}" type="slidenum">
              <a:rPr lang="ca-ES"/>
              <a:pPr>
                <a:defRPr/>
              </a:pPr>
              <a:t>‹N›</a:t>
            </a:fld>
            <a:endParaRPr lang="ca-ES"/>
          </a:p>
        </p:txBody>
      </p:sp>
    </p:spTree>
  </p:cSld>
  <p:clrMapOvr>
    <a:masterClrMapping/>
  </p:clrMapOvr>
  <p:transition spd="slow">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70B56AA-E7AA-494B-A540-D16EC6D83D44}"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E3AC556-9A7A-41E7-9ECE-B331DA983640}"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AA75453-0697-41E8-AE5B-15942E579CEF}"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F19D1D3-BE4A-45BD-9B3E-33BC164A1C88}"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83C3539-16AA-4937-AD86-A098B3BE57BE}"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7FEED52-50A1-4F3A-B3F3-299270AECF42}"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7FC98DC-415D-4FF1-B6D9-897EED08F58A}"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5F2F6BD-135F-4A89-A010-EE25A7CE3259}"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305287A-BA73-4893-B9F5-A57324BEC5E1}" type="datetimeFigureOut">
              <a:rPr lang="it-IT"/>
              <a:pPr>
                <a:defRPr/>
              </a:pPr>
              <a:t>24/01/2018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ADBCD10D-14DF-4675-AA17-FA50C6144F34}"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8B4B5A19-018A-4E3E-996C-7FC4DF25165B}" type="slidenum">
              <a:rPr lang="ca-ES"/>
              <a:pPr>
                <a:defRPr/>
              </a:pPr>
              <a:t>‹N›</a:t>
            </a:fld>
            <a:endParaRPr lang="ca-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F2E2E65-D317-4B30-8D63-321BD0E3F89C}" type="datetimeFigureOut">
              <a:rPr lang="it-IT"/>
              <a:pPr>
                <a:defRPr/>
              </a:pPr>
              <a:t>24/01/2018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4BBB8D4F-0D81-405A-BA30-4C0E3954B92A}"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9A0E1B5-73AD-4ADE-B8A8-D75CF6581FCE}" type="datetimeFigureOut">
              <a:rPr lang="it-IT"/>
              <a:pPr>
                <a:defRPr/>
              </a:pPr>
              <a:t>24/01/2018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C5E6495-738B-4AA8-8349-A3D682599CFC}"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ECD37D7-85CC-438D-8AE5-D4D5E566A441}"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25A18A8-0DBA-430D-8B48-60E2BBFDE820}"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DBC8323-5ABD-47AC-9AF9-83ADEAC0DBBA}"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16C98BF-639A-46C9-9024-4D1070369734}"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B06734E-2F68-4C67-BAA3-BE8DAA50DE1D}"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56015B6-9088-4C02-8F8C-2D9580FE3CFB}"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AF857DB-EFE6-4734-ACC6-ABECC5EA5BC6}"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EF9E5A1-4CF9-4CA3-8581-5F90AD18A355}"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7653B1C-33A7-4252-9978-8C2362106272}"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CA12BFC-329D-4DE7-964E-A1F1BEEE7E46}"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840891B-83DF-4256-8121-A186FFB13502}"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6D6D75B-E80E-45CD-8B0F-3A5BB98F6C66}"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014EF48-F56A-4748-89FA-48F0B71EDC7E}"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53D3196-269F-4802-BB0E-68BC0EC797F4}"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B67AE8B-0C22-444C-99A2-BBA26BD9200D}"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76D08AB-9DC8-4CEC-94E8-9AE72369C711}"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A5D7E9EF-82D1-4B47-B967-12BF86B4A6B8}" type="slidenum">
              <a:rPr lang="ca-ES"/>
              <a:pPr>
                <a:defRPr/>
              </a:pPr>
              <a:t>‹N›</a:t>
            </a:fld>
            <a:endParaRPr lang="ca-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876CE0BE-B67A-4E60-B301-01E32C8F26B5}" type="datetimeFigureOut">
              <a:rPr lang="it-IT"/>
              <a:pPr>
                <a:defRPr/>
              </a:pPr>
              <a:t>24/01/2018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FC5C9DA-974D-487C-95D3-1F159B7B24A4}"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0253DF8-E062-47B3-890C-F3FCF00985AB}" type="datetimeFigureOut">
              <a:rPr lang="it-IT"/>
              <a:pPr>
                <a:defRPr/>
              </a:pPr>
              <a:t>24/01/2018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F7D49EE-681C-4937-A202-5266FF1A4118}"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10878D2-B2F6-4614-A093-B500FFBC8C52}" type="datetimeFigureOut">
              <a:rPr lang="it-IT"/>
              <a:pPr>
                <a:defRPr/>
              </a:pPr>
              <a:t>24/01/2018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78866A85-DE2E-4157-9A83-6AB16DEE4D4F}"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13FD193-462D-4DDB-AACC-D8A3E5806B21}"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F6277F5-E00D-4A1D-A210-1FCB09562C68}"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C90F5F2-D073-4E62-81B9-09DE8DCF8FE2}"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523153E-2C57-4808-8C9B-D5B901C2EB4E}"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BA21BC7-2B58-41C3-BC65-7AC62E8C3F96}"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14E1ECF-1FF6-4177-A8FF-A05ABDBB5148}"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734DD53-51BE-4F74-BD5A-015B8B049C01}"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A3D7C89-8A3E-42EE-9A0A-614643444CD9}"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4298BC2-45D3-41D2-B7E8-6226B76D4FBC}" type="slidenum">
              <a:rPr lang="ca-ES"/>
              <a:pPr>
                <a:defRPr/>
              </a:pPr>
              <a:t>‹N›</a:t>
            </a:fld>
            <a:endParaRPr lang="ca-ES"/>
          </a:p>
        </p:txBody>
      </p:sp>
    </p:spTree>
  </p:cSld>
  <p:clrMapOvr>
    <a:masterClrMapping/>
  </p:clrMapOvr>
  <p:transition spd="slow">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110428B-67BD-4699-8298-764221C53672}" type="slidenum">
              <a:rPr lang="ca-ES"/>
              <a:pPr>
                <a:defRPr/>
              </a:pPr>
              <a:t>‹N›</a:t>
            </a:fld>
            <a:endParaRPr lang="ca-ES"/>
          </a:p>
        </p:txBody>
      </p:sp>
    </p:spTree>
  </p:cSld>
  <p:clrMapOvr>
    <a:masterClrMapping/>
  </p:clrMapOvr>
  <p:transition spd="slow">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A028251-A37D-48DC-8B4E-8593C1372D1E}" type="slidenum">
              <a:rPr lang="ca-ES"/>
              <a:pPr>
                <a:defRPr/>
              </a:pPr>
              <a:t>‹N›</a:t>
            </a:fld>
            <a:endParaRPr lang="ca-E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ABCF0D88-7A49-4C3E-BD3F-01E59C24F071}" type="slidenum">
              <a:rPr lang="ca-ES"/>
              <a:pPr>
                <a:defRPr/>
              </a:pPr>
              <a:t>‹N›</a:t>
            </a:fld>
            <a:endParaRPr lang="ca-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130EC5A-1575-4FA8-BBA8-E019E1E8C966}" type="slidenum">
              <a:rPr lang="ca-ES"/>
              <a:pPr>
                <a:defRPr/>
              </a:pPr>
              <a:t>‹N›</a:t>
            </a:fld>
            <a:endParaRPr lang="ca-ES"/>
          </a:p>
        </p:txBody>
      </p:sp>
    </p:spTree>
  </p:cSld>
  <p:clrMapOvr>
    <a:masterClrMapping/>
  </p:clrMapOvr>
  <p:transition spd="slow">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67535CC5-3B06-4B61-A727-ADB1F4504F85}" type="slidenum">
              <a:rPr lang="ca-ES"/>
              <a:pPr>
                <a:defRPr/>
              </a:pPr>
              <a:t>‹N›</a:t>
            </a:fld>
            <a:endParaRPr lang="ca-ES"/>
          </a:p>
        </p:txBody>
      </p:sp>
    </p:spTree>
  </p:cSld>
  <p:clrMapOvr>
    <a:masterClrMapping/>
  </p:clrMapOvr>
  <p:transition spd="slow">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1126414F-6883-4224-86BE-5CA01AEBCEC8}" type="slidenum">
              <a:rPr lang="ca-ES"/>
              <a:pPr>
                <a:defRPr/>
              </a:pPr>
              <a:t>‹N›</a:t>
            </a:fld>
            <a:endParaRPr lang="ca-ES"/>
          </a:p>
        </p:txBody>
      </p:sp>
    </p:spTree>
  </p:cSld>
  <p:clrMapOvr>
    <a:masterClrMapping/>
  </p:clrMapOvr>
  <p:transition spd="slow">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823C25C2-0E58-4681-9E76-C673F47D9619}" type="slidenum">
              <a:rPr lang="ca-ES"/>
              <a:pPr>
                <a:defRPr/>
              </a:pPr>
              <a:t>‹N›</a:t>
            </a:fld>
            <a:endParaRPr lang="ca-ES"/>
          </a:p>
        </p:txBody>
      </p:sp>
    </p:spTree>
  </p:cSld>
  <p:clrMapOvr>
    <a:masterClrMapping/>
  </p:clrMapOvr>
  <p:transition spd="slow">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B1BECC3-7B61-477B-A1A8-C3AC02123753}" type="slidenum">
              <a:rPr lang="ca-ES"/>
              <a:pPr>
                <a:defRPr/>
              </a:pPr>
              <a:t>‹N›</a:t>
            </a:fld>
            <a:endParaRPr lang="ca-ES"/>
          </a:p>
        </p:txBody>
      </p:sp>
    </p:spTree>
  </p:cSld>
  <p:clrMapOvr>
    <a:masterClrMapping/>
  </p:clrMapOvr>
  <p:transition spd="slow">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F932BA6-77D9-43B0-B8CE-27E95749AED2}" type="slidenum">
              <a:rPr lang="ca-ES"/>
              <a:pPr>
                <a:defRPr/>
              </a:pPr>
              <a:t>‹N›</a:t>
            </a:fld>
            <a:endParaRPr lang="ca-ES"/>
          </a:p>
        </p:txBody>
      </p:sp>
    </p:spTree>
  </p:cSld>
  <p:clrMapOvr>
    <a:masterClrMapping/>
  </p:clrMapOvr>
  <p:transition spd="slow">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83E482B-1279-4BDE-85E3-36F0519B1C45}" type="slidenum">
              <a:rPr lang="ca-ES"/>
              <a:pPr>
                <a:defRPr/>
              </a:pPr>
              <a:t>‹N›</a:t>
            </a:fld>
            <a:endParaRPr lang="ca-ES"/>
          </a:p>
        </p:txBody>
      </p:sp>
    </p:spTree>
  </p:cSld>
  <p:clrMapOvr>
    <a:masterClrMapping/>
  </p:clrMapOvr>
  <p:transition spd="slow">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AFE880E-6792-43F2-9036-2CDDD92F6160}" type="slidenum">
              <a:rPr lang="ca-ES"/>
              <a:pPr>
                <a:defRPr/>
              </a:pPr>
              <a:t>‹N›</a:t>
            </a:fld>
            <a:endParaRPr lang="ca-ES"/>
          </a:p>
        </p:txBody>
      </p:sp>
    </p:spTree>
  </p:cSld>
  <p:clrMapOvr>
    <a:masterClrMapping/>
  </p:clrMapOvr>
  <p:transition spd="slow">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643F693-94DE-4865-A011-ADACA28E6297}"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E34CEFB-84AD-41CD-B6F5-5FF117492EE2}"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92A1E48-9617-40B7-B0FD-E5A2A027D2E5}"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0054604-A865-4F48-BAB0-4E751DFFE453}"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CF7E2BB-B752-4D96-9329-FEB2AA8756C5}" type="slidenum">
              <a:rPr lang="ca-ES"/>
              <a:pPr>
                <a:defRPr/>
              </a:pPr>
              <a:t>‹N›</a:t>
            </a:fld>
            <a:endParaRPr lang="ca-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07CB111-19B3-4634-B077-A0214B767DC9}"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55F722C-5AB2-49B8-A6A7-DEA9C6DE4F96}"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21BA42B-5B6A-4984-82A6-637D3931274C}"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A87A7C9-BFE5-4BCE-806B-E8DA2C032E02}"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018385C-DEA8-40CE-8AE0-3E6885338EC9}" type="datetimeFigureOut">
              <a:rPr lang="it-IT"/>
              <a:pPr>
                <a:defRPr/>
              </a:pPr>
              <a:t>24/01/2018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0156015-0649-4758-A7D0-9C7357597BF0}"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8802E26-2CAC-4593-A448-1CA0FD69A237}" type="datetimeFigureOut">
              <a:rPr lang="it-IT"/>
              <a:pPr>
                <a:defRPr/>
              </a:pPr>
              <a:t>24/01/2018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A9A1DD2-41CE-4743-B089-98C810588547}"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5E9D747-6E38-411E-A47D-0C531273E6C6}" type="datetimeFigureOut">
              <a:rPr lang="it-IT"/>
              <a:pPr>
                <a:defRPr/>
              </a:pPr>
              <a:t>24/01/2018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4943A77-D82A-44CD-9E6A-76C2B55F97A0}"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9F8F377-FFA3-45EE-85E0-B94F866AE258}"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B83D43D-1715-4544-B739-3E20C8ED9B03}"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322BFA7-0389-4040-940E-4B2134277254}" type="datetimeFigureOut">
              <a:rPr lang="it-IT"/>
              <a:pPr>
                <a:defRPr/>
              </a:pPr>
              <a:t>24/01/2018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B5358CF-5E09-4C94-A568-AAFCF0A3B500}"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6ED37DB-A982-40AF-8E06-76A3E4D3BA65}"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B2A2934-4F5A-4959-9D94-85560B5D9140}"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C0A83B3-4CA5-4702-95A2-A432D6EAA21C}" type="datetimeFigureOut">
              <a:rPr lang="it-IT"/>
              <a:pPr>
                <a:defRPr/>
              </a:pPr>
              <a:t>24/01/2018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8F5308B-6CCE-42FD-A6ED-D0A1FA669AFB}"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1E6B83C-F1AF-43E2-AAE3-D2AA8509EDF1}" type="slidenum">
              <a:rPr lang="ca-ES"/>
              <a:pPr>
                <a:defRPr/>
              </a:pPr>
              <a:t>‹N›</a:t>
            </a:fld>
            <a:endParaRPr lang="ca-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A4C35AA-CE47-4518-9BB7-768A78ED9041}" type="slidenum">
              <a:rPr lang="ca-ES"/>
              <a:pPr>
                <a:defRPr/>
              </a:pPr>
              <a:t>‹N›</a:t>
            </a:fld>
            <a:endParaRPr lang="ca-E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5FC2CBB-3D25-4FD9-8013-B27A8BA395AD}" type="slidenum">
              <a:rPr lang="ca-ES"/>
              <a:pPr>
                <a:defRPr/>
              </a:pPr>
              <a:t>‹N›</a:t>
            </a:fld>
            <a:endParaRPr lang="ca-E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5A60729-AE8E-460B-9D03-2D0A581D0E60}" type="slidenum">
              <a:rPr lang="ca-ES"/>
              <a:pPr>
                <a:defRPr/>
              </a:pPr>
              <a:t>‹N›</a:t>
            </a:fld>
            <a:endParaRPr lang="ca-E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2280FCD-7E07-4865-B8D5-04BE93BCC94E}" type="slidenum">
              <a:rPr lang="ca-ES"/>
              <a:pPr>
                <a:defRPr/>
              </a:pPr>
              <a:t>‹N›</a:t>
            </a:fld>
            <a:endParaRPr lang="ca-E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0E3A976F-2F62-4D2B-9739-9211D4AC49CF}" type="slidenum">
              <a:rPr lang="ca-ES"/>
              <a:pPr>
                <a:defRPr/>
              </a:pPr>
              <a:t>‹N›</a:t>
            </a:fld>
            <a:endParaRPr lang="ca-E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8E8FE301-6CCE-47CF-B349-339BADE7EB06}" type="slidenum">
              <a:rPr lang="ca-ES"/>
              <a:pPr>
                <a:defRPr/>
              </a:pPr>
              <a:t>‹N›</a:t>
            </a:fld>
            <a:endParaRPr lang="ca-E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7D6C5D5B-9282-4B77-86C0-F2473891B085}" type="slidenum">
              <a:rPr lang="ca-ES"/>
              <a:pPr>
                <a:defRPr/>
              </a:pPr>
              <a:t>‹N›</a:t>
            </a:fld>
            <a:endParaRPr lang="ca-E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159108D-3D78-4A3E-BDCB-F0624F0CCD80}" type="slidenum">
              <a:rPr lang="ca-ES"/>
              <a:pPr>
                <a:defRPr/>
              </a:pPr>
              <a:t>‹N›</a:t>
            </a:fld>
            <a:endParaRPr lang="ca-E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70A7DFE-B922-4D9B-9A5F-CD0DD0BB5F37}" type="slidenum">
              <a:rPr lang="ca-ES"/>
              <a:pPr>
                <a:defRPr/>
              </a:pPr>
              <a:t>‹N›</a:t>
            </a:fld>
            <a:endParaRPr lang="ca-E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EE2F53E-1641-4C43-9D2F-C4E506B035E9}" type="slidenum">
              <a:rPr lang="ca-ES"/>
              <a:pPr>
                <a:defRPr/>
              </a:pPr>
              <a:t>‹N›</a:t>
            </a:fld>
            <a:endParaRPr lang="ca-E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A0F1DD2-5954-4C6E-94A8-52F16E3F21C3}" type="slidenum">
              <a:rPr lang="ca-ES"/>
              <a:pPr>
                <a:defRPr/>
              </a:pPr>
              <a:t>‹N›</a:t>
            </a:fld>
            <a:endParaRPr lang="ca-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tags" Target="../tags/tag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tags" Target="../tags/tag3.xml"/><Relationship Id="rId2" Type="http://schemas.openxmlformats.org/officeDocument/2006/relationships/slideLayout" Target="../slideLayouts/slideLayout123.xml"/><Relationship Id="rId16" Type="http://schemas.openxmlformats.org/officeDocument/2006/relationships/tags" Target="../tags/tag2.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tags" Target="../tags/tag1.xml"/><Relationship Id="rId10" Type="http://schemas.openxmlformats.org/officeDocument/2006/relationships/slideLayout" Target="../slideLayouts/slideLayout131.xml"/><Relationship Id="rId19" Type="http://schemas.openxmlformats.org/officeDocument/2006/relationships/tags" Target="../tags/tag5.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ags" Target="../tags/tag64.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17" Type="http://schemas.openxmlformats.org/officeDocument/2006/relationships/tags" Target="../tags/tag68.xml"/><Relationship Id="rId2" Type="http://schemas.openxmlformats.org/officeDocument/2006/relationships/slideLayout" Target="../slideLayouts/slideLayout136.xml"/><Relationship Id="rId16" Type="http://schemas.openxmlformats.org/officeDocument/2006/relationships/tags" Target="../tags/tag67.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tags" Target="../tags/tag66.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ags" Target="../tags/tag6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ags" Target="../tags/tag127.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17" Type="http://schemas.openxmlformats.org/officeDocument/2006/relationships/tags" Target="../tags/tag131.xml"/><Relationship Id="rId2" Type="http://schemas.openxmlformats.org/officeDocument/2006/relationships/slideLayout" Target="../slideLayouts/slideLayout147.xml"/><Relationship Id="rId16" Type="http://schemas.openxmlformats.org/officeDocument/2006/relationships/tags" Target="../tags/tag130.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tags" Target="../tags/tag129.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ags" Target="../tags/tag1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ags" Target="../tags/tag190.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17" Type="http://schemas.openxmlformats.org/officeDocument/2006/relationships/tags" Target="../tags/tag194.xml"/><Relationship Id="rId2" Type="http://schemas.openxmlformats.org/officeDocument/2006/relationships/slideLayout" Target="../slideLayouts/slideLayout180.xml"/><Relationship Id="rId16" Type="http://schemas.openxmlformats.org/officeDocument/2006/relationships/tags" Target="../tags/tag193.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ags" Target="../tags/tag192.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ags" Target="../tags/tag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4351F49C-F7E3-4D40-90BC-5357B2106710}"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1D9BD769-7EE1-41BE-AFF5-EE43EB32EED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DE71163C-B0B9-4849-AE9A-6945E5A3C7E7}" type="datetimeFigureOut">
              <a:rPr lang="it-IT"/>
              <a:pPr>
                <a:defRPr/>
              </a:pPr>
              <a:t>24/01/2018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BDCB305F-58AD-48CD-A5FB-EB35C3FA5BD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custDataLst>
              <p:tags r:id="rId15"/>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custDataLst>
              <p:tags r:id="rId16"/>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7"/>
            </p:custDataLst>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A3BAB5B7-BFBB-4C01-A8E8-86D05025B984}"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3"/>
            <p:custDataLst>
              <p:tags r:id="rId18"/>
            </p:custDataLst>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custDataLst>
              <p:tags r:id="rId19"/>
            </p:custDataLst>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52C5DD5A-EAEA-40B3-919A-9EC0B7326760}" type="slidenum">
              <a:rPr lang="it-IT">
                <a:solidFill>
                  <a:prstClr val="black">
                    <a:tint val="75000"/>
                  </a:prstClr>
                </a:solidFill>
              </a:rPr>
              <a:pPr>
                <a:def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5906F05E-133B-402A-A217-FCADFF714C34}"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721E8F1F-5DBA-4EAC-A4A4-7D57F3074D9A}" type="slidenum">
              <a:rPr lang="it-IT">
                <a:solidFill>
                  <a:prstClr val="black">
                    <a:tint val="75000"/>
                  </a:prstClr>
                </a:solidFill>
              </a:rPr>
              <a:pPr>
                <a:def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fontAlgn="auto">
              <a:spcBef>
                <a:spcPts val="0"/>
              </a:spcBef>
              <a:spcAft>
                <a:spcPts val="0"/>
              </a:spcAft>
              <a:defRPr/>
            </a:pPr>
            <a:fld id="{C5EACBBD-A6AD-4740-85D5-809482F58CF2}" type="datetimeFigureOut">
              <a:rPr lang="it-IT">
                <a:solidFill>
                  <a:prstClr val="black">
                    <a:tint val="75000"/>
                  </a:prstClr>
                </a:solidFill>
              </a:rPr>
              <a:pPr fontAlgn="auto">
                <a:spcBef>
                  <a:spcPts val="0"/>
                </a:spcBef>
                <a:spcAft>
                  <a:spcPts val="0"/>
                </a:spcAft>
                <a:defRPr/>
              </a:pPr>
              <a:t>24/01/2018</a:t>
            </a:fld>
            <a:endParaRPr lang="it-IT">
              <a:solidFill>
                <a:prstClr val="black">
                  <a:tint val="75000"/>
                </a:prstClr>
              </a:solidFill>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fontAlgn="auto">
              <a:spcBef>
                <a:spcPts val="0"/>
              </a:spcBef>
              <a:spcAft>
                <a:spcPts val="0"/>
              </a:spcAft>
              <a:defRPr/>
            </a:pPr>
            <a:endParaRPr lang="it-IT">
              <a:solidFill>
                <a:prstClr val="black">
                  <a:tint val="75000"/>
                </a:prstClr>
              </a:solidFill>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fontAlgn="auto">
              <a:spcBef>
                <a:spcPts val="0"/>
              </a:spcBef>
              <a:spcAft>
                <a:spcPts val="0"/>
              </a:spcAft>
              <a:defRPr/>
            </a:pPr>
            <a:fld id="{DE4E097C-820D-4D17-B603-13E807EDFFC5}" type="slidenum">
              <a:rPr lang="it-IT">
                <a:solidFill>
                  <a:prstClr val="black">
                    <a:tint val="75000"/>
                  </a:prstClr>
                </a:solidFill>
              </a:rPr>
              <a:pPr fontAlgn="auto">
                <a:spcBef>
                  <a:spcPts val="0"/>
                </a:spcBef>
                <a:spcAft>
                  <a:spcPts val="0"/>
                </a:spcAft>
                <a:defRPr/>
              </a:pPr>
              <a:t>‹N›</a:t>
            </a:fld>
            <a:endParaRPr lang="it-IT">
              <a:solidFill>
                <a:prstClr val="black">
                  <a:tint val="75000"/>
                </a:prstClr>
              </a:solidFill>
            </a:endParaRPr>
          </a:p>
        </p:txBody>
      </p:sp>
    </p:spTree>
    <p:extLst>
      <p:ext uri="{BB962C8B-B14F-4D97-AF65-F5344CB8AC3E}">
        <p14:creationId xmlns="" xmlns:p14="http://schemas.microsoft.com/office/powerpoint/2010/main" val="3464727114"/>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Times"/>
              </a:defRPr>
            </a:lvl1pPr>
          </a:lstStyle>
          <a:p>
            <a:pPr fontAlgn="auto">
              <a:spcBef>
                <a:spcPts val="0"/>
              </a:spcBef>
              <a:spcAft>
                <a:spcPts val="0"/>
              </a:spcAft>
              <a:defRPr/>
            </a:pPr>
            <a:fld id="{8A15D235-60AF-4C75-A974-6EB15F3D75EF}" type="datetimeFigureOut">
              <a:rPr lang="it-IT"/>
              <a:pPr fontAlgn="auto">
                <a:spcBef>
                  <a:spcPts val="0"/>
                </a:spcBef>
                <a:spcAft>
                  <a:spcPts val="0"/>
                </a:spcAft>
                <a:defRPr/>
              </a:pPr>
              <a:t>24/01/2018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Times"/>
              </a:defRPr>
            </a:lvl1pPr>
          </a:lstStyle>
          <a:p>
            <a:pPr fontAlgn="auto">
              <a:spcBef>
                <a:spcPts val="0"/>
              </a:spcBef>
              <a:spcAft>
                <a:spcPts val="0"/>
              </a:spcAft>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Times"/>
              </a:defRPr>
            </a:lvl1pPr>
          </a:lstStyle>
          <a:p>
            <a:pPr fontAlgn="auto">
              <a:spcBef>
                <a:spcPts val="0"/>
              </a:spcBef>
              <a:spcAft>
                <a:spcPts val="0"/>
              </a:spcAft>
              <a:defRPr/>
            </a:pPr>
            <a:fld id="{9C378FA2-5B90-4742-A1FC-CB5418798188}" type="slidenum">
              <a:rPr lang="it-IT"/>
              <a:pPr fontAlgn="auto">
                <a:spcBef>
                  <a:spcPts val="0"/>
                </a:spcBef>
                <a:spcAft>
                  <a:spcPts val="0"/>
                </a:spcAft>
                <a:defRPr/>
              </a:pPr>
              <a:t>‹N›</a:t>
            </a:fld>
            <a:endParaRPr lang="it-IT"/>
          </a:p>
        </p:txBody>
      </p:sp>
    </p:spTree>
  </p:cSld>
  <p:clrMap bg1="lt1" tx1="dk1" bg2="lt2" tx2="dk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23D73CE-AEB0-49A0-AA83-20B471DDF9BD}" type="datetimeFigureOut">
              <a:rPr lang="it-IT">
                <a:solidFill>
                  <a:prstClr val="black">
                    <a:tint val="75000"/>
                  </a:prstClr>
                </a:solidFill>
              </a:rPr>
              <a:pPr>
                <a:defRPr/>
              </a:pPr>
              <a:t>24/01/2018</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B122E0C1-9610-4296-9F57-74E7774B4DA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448065987"/>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13"/>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custDataLst>
              <p:tags r:id="rId14"/>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hangingPunct="0">
              <a:defRPr/>
            </a:pPr>
            <a:endParaRPr lang="ca-ES">
              <a:solidFill>
                <a:srgbClr val="000000"/>
              </a:solidFill>
            </a:endParaRPr>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ca-ES">
              <a:solidFill>
                <a:srgbClr val="000000"/>
              </a:solidFill>
            </a:endParaRPr>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5978D737-2ACA-4FDF-88F1-DEAF93D43DCB}" type="slidenum">
              <a:rPr lang="ca-ES">
                <a:solidFill>
                  <a:srgbClr val="000000"/>
                </a:solidFill>
              </a:rPr>
              <a:pPr eaLnBrk="0" hangingPunct="0">
                <a:defRPr/>
              </a:pPr>
              <a:t>‹N›</a:t>
            </a:fld>
            <a:endParaRPr lang="ca-ES">
              <a:solidFill>
                <a:srgbClr val="000000"/>
              </a:solidFill>
            </a:endParaRPr>
          </a:p>
        </p:txBody>
      </p:sp>
    </p:spTree>
    <p:extLst>
      <p:ext uri="{BB962C8B-B14F-4D97-AF65-F5344CB8AC3E}">
        <p14:creationId xmlns="" xmlns:p14="http://schemas.microsoft.com/office/powerpoint/2010/main" val="3028637855"/>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DF295E02-618B-43A0-AAC1-F40F77B2361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5030375B-4903-438C-9A2E-5EF132D2D6E8}" type="datetimeFigureOut">
              <a:rPr lang="it-IT"/>
              <a:pPr>
                <a:defRPr/>
              </a:pPr>
              <a:t>24/01/2018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F735A7B5-540D-4BF8-AF2C-ABC40F914B5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685A30F7-9DE3-420C-A635-77C21E10157D}"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EC95D790-2449-4071-9348-F2E85B708015}" type="datetimeFigureOut">
              <a:rPr lang="it-IT"/>
              <a:pPr>
                <a:defRPr/>
              </a:pPr>
              <a:t>24/01/2018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9BB681D8-7E49-45F0-8950-6C99B15A7A4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E85FD8EE-FD82-4A89-B29B-AF10032930E8}" type="datetimeFigureOut">
              <a:rPr lang="it-IT"/>
              <a:pPr>
                <a:defRPr/>
              </a:pPr>
              <a:t>24/01/2018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BAC62FF4-3645-43AC-86B4-436A6E29B01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22F346FB-4493-4F01-B23F-6C1109C8190C}"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DFA36FB5-D507-48DC-8329-B8B306E66C5C}" type="datetimeFigureOut">
              <a:rPr lang="it-IT"/>
              <a:pPr>
                <a:defRPr/>
              </a:pPr>
              <a:t>24/01/2018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BA14CEC6-B846-477B-B00A-FC6DE5E54F37}"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cs typeface="+mn-cs"/>
              </a:defRPr>
            </a:lvl1pPr>
          </a:lstStyle>
          <a:p>
            <a:pPr>
              <a:defRPr/>
            </a:pPr>
            <a:fld id="{4367726B-8CDB-4E4C-8C76-2C80C6DA2102}"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0.xml"/></Relationships>
</file>

<file path=ppt/slides/_rels/slide10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0.xml"/></Relationships>
</file>

<file path=ppt/slides/_rels/slide10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3" Type="http://schemas.openxmlformats.org/officeDocument/2006/relationships/tags" Target="../tags/tag255.xml"/><Relationship Id="rId7" Type="http://schemas.openxmlformats.org/officeDocument/2006/relationships/image" Target="../media/image36.jpeg"/><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hyperlink" Target="https://www.google.it/url?sa=i&amp;rct=j&amp;q=&amp;esrc=s&amp;source=images&amp;cd=&amp;cad=rja&amp;uact=8&amp;ved=0ahUKEwjBz6ah__DYAhWNr6QKHWxXAQIQjRwIBw&amp;url=http%3A%2F%2Fwww.madonnadellasperanza.it%2Finsagrestia%2Fleucaristia-cuore-della-chiesa-vivere-la-messa-1%2F&amp;psig=AOvVaw0JkRSjZEgcipBtdRmmlbde&amp;ust=1516896315677073" TargetMode="External"/><Relationship Id="rId5" Type="http://schemas.openxmlformats.org/officeDocument/2006/relationships/slideLayout" Target="../slideLayouts/slideLayout128.xml"/><Relationship Id="rId4" Type="http://schemas.openxmlformats.org/officeDocument/2006/relationships/tags" Target="../tags/tag256.xml"/></Relationships>
</file>

<file path=ppt/slides/_rels/slide49.xml.rels><?xml version="1.0" encoding="UTF-8" standalone="yes"?>
<Relationships xmlns="http://schemas.openxmlformats.org/package/2006/relationships"><Relationship Id="rId3" Type="http://schemas.openxmlformats.org/officeDocument/2006/relationships/tags" Target="../tags/tag259.xml"/><Relationship Id="rId7" Type="http://schemas.openxmlformats.org/officeDocument/2006/relationships/image" Target="../media/image37.jpeg"/><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hyperlink" Target="https://www.google.it/url?sa=i&amp;rct=j&amp;q=&amp;esrc=s&amp;source=images&amp;cd=&amp;cad=rja&amp;uact=8&amp;ved=0ahUKEwjhk6epjfHYAhXF0xQKHf3fCRAQjRwIBw&amp;url=http%3A%2F%2Fwww.nationalgeographic.it%2Fpopoli-culture%2F2017%2F03%2F22%2Fnews%2Fil_santo_sepolcro_a_rischio_crollo-3467340%2F&amp;psig=AOvVaw0RcDcEWS9K8wj5_ZEqf1uC&amp;ust=1516900084421371" TargetMode="External"/><Relationship Id="rId5" Type="http://schemas.openxmlformats.org/officeDocument/2006/relationships/notesSlide" Target="../notesSlides/notesSlide3.xml"/><Relationship Id="rId4"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image" Target="../media/image38.jpeg"/><Relationship Id="rId5" Type="http://schemas.openxmlformats.org/officeDocument/2006/relationships/hyperlink" Target="https://www.google.it/url?sa=i&amp;rct=j&amp;q=&amp;esrc=s&amp;source=images&amp;cd=&amp;cad=rja&amp;uact=8&amp;ved=0ahUKEwiH8u-iivHYAhUESBQKHQeoBIQQjRwIBw&amp;url=http%3A%2F%2Ffatherbroom.com%2Fblog%2F2014%2F04%2Fholy-week-should-be-holiest-week-in-our%2F&amp;psig=AOvVaw1m4DdYQBLM5WRr8bn1TCKQ&amp;ust=1516898795241699" TargetMode="External"/><Relationship Id="rId4" Type="http://schemas.openxmlformats.org/officeDocument/2006/relationships/slideLayout" Target="../slideLayouts/slideLayout12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tags" Target="../tags/tag264.xml"/><Relationship Id="rId1" Type="http://schemas.openxmlformats.org/officeDocument/2006/relationships/tags" Target="../tags/tag263.xml"/><Relationship Id="rId5" Type="http://schemas.openxmlformats.org/officeDocument/2006/relationships/image" Target="../media/image39.png"/><Relationship Id="rId4" Type="http://schemas.openxmlformats.org/officeDocument/2006/relationships/hyperlink" Target="https://www.google.it/url?sa=i&amp;rct=j&amp;q=&amp;esrc=s&amp;source=images&amp;cd=&amp;cad=rja&amp;uact=8&amp;ved=0ahUKEwjx-7zD__DYAhUNDuwKHSfICMUQjRwIBw&amp;url=http%3A%2F%2Fwww.caritasambrosiana.it%2Farea-per-la-stampa%2Fapprofondimenti-area-per-la-stampa%2Fnatalesolidalecaritas&amp;psig=AOvVaw0JkRSjZEgcipBtdRmmlbde&amp;ust=1516896315677073" TargetMode="External"/></Relationships>
</file>

<file path=ppt/slides/_rels/slide52.xml.rels><?xml version="1.0" encoding="UTF-8" standalone="yes"?>
<Relationships xmlns="http://schemas.openxmlformats.org/package/2006/relationships"><Relationship Id="rId3" Type="http://schemas.openxmlformats.org/officeDocument/2006/relationships/tags" Target="../tags/tag267.xml"/><Relationship Id="rId7" Type="http://schemas.openxmlformats.org/officeDocument/2006/relationships/hyperlink" Target="https://www.google.it/url?sa=i&amp;rct=j&amp;q=&amp;esrc=s&amp;source=images&amp;cd=&amp;cad=rja&amp;uact=8&amp;ved=0ahUKEwjOz-mLjPHYAhVDuhQKHWq1BCEQjRwIBw&amp;url=http%3A%2F%2Fwww.nationalgeographic.it%2Fwallpaper%2F2016%2F10%2F27%2Ffoto%2Fsanto_sepolcro_gerusalemme_restauro-3287376%2F1%2F&amp;psig=AOvVaw0RcDcEWS9K8wj5_ZEqf1uC&amp;ust=1516900084421371" TargetMode="Externa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image" Target="../media/image40.jpeg"/><Relationship Id="rId5" Type="http://schemas.openxmlformats.org/officeDocument/2006/relationships/hyperlink" Target="https://www.google.it/url?sa=i&amp;rct=j&amp;q=&amp;esrc=s&amp;source=images&amp;cd=&amp;cad=rja&amp;uact=8&amp;ved=0ahUKEwjMxammjPHYAhVLthQKHUJ8AfcQjRwIBw&amp;url=http%3A%2F%2Fwww.cleveland.com%2Fworld%2Findex.ssf%2F2017%2F03%2Frestoration_of_burial_shrine_b.html&amp;psig=AOvVaw0RcDcEWS9K8wj5_ZEqf1uC&amp;ust=1516900084421371" TargetMode="External"/><Relationship Id="rId4" Type="http://schemas.openxmlformats.org/officeDocument/2006/relationships/slideLayout" Target="../slideLayouts/slideLayout128.xml"/></Relationships>
</file>

<file path=ppt/slides/_rels/slide53.xml.rels><?xml version="1.0" encoding="UTF-8" standalone="yes"?>
<Relationships xmlns="http://schemas.openxmlformats.org/package/2006/relationships"><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image" Target="../media/image41.jpeg"/><Relationship Id="rId5" Type="http://schemas.openxmlformats.org/officeDocument/2006/relationships/hyperlink" Target="https://www.google.it/url?sa=i&amp;rct=j&amp;q=&amp;esrc=s&amp;source=images&amp;cd=&amp;cad=rja&amp;uact=8&amp;ved=0ahUKEwjE3YrejPHYAhXCvhQKHewmDvIQjRwIBw&amp;url=http%3A%2F%2Fwww.ilsussidiario.net%2FNews%2FCronaca%2F2018%2F1%2F17%2FSANT-ANTONIO-ABATE-Santo-del-giorno-il-17-gennaio-si-ricorda-l-eremita%2F802006%2F&amp;psig=AOvVaw0RcDcEWS9K8wj5_ZEqf1uC&amp;ust=1516900084421371" TargetMode="External"/><Relationship Id="rId4" Type="http://schemas.openxmlformats.org/officeDocument/2006/relationships/slideLayout" Target="../slideLayouts/slideLayout128.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41.xml"/><Relationship Id="rId1" Type="http://schemas.openxmlformats.org/officeDocument/2006/relationships/tags" Target="../tags/tag271.xml"/></Relationships>
</file>

<file path=ppt/slides/_rels/slide55.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5" Type="http://schemas.openxmlformats.org/officeDocument/2006/relationships/image" Target="../media/image42.jpeg"/><Relationship Id="rId4"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275.xml"/></Relationships>
</file>

<file path=ppt/slides/_rels/slide57.xml.rels><?xml version="1.0" encoding="UTF-8" standalone="yes"?>
<Relationships xmlns="http://schemas.openxmlformats.org/package/2006/relationships"><Relationship Id="rId3" Type="http://schemas.openxmlformats.org/officeDocument/2006/relationships/tags" Target="../tags/tag278.xml"/><Relationship Id="rId2" Type="http://schemas.openxmlformats.org/officeDocument/2006/relationships/tags" Target="../tags/tag277.xml"/><Relationship Id="rId1" Type="http://schemas.openxmlformats.org/officeDocument/2006/relationships/tags" Target="../tags/tag276.xml"/><Relationship Id="rId5" Type="http://schemas.openxmlformats.org/officeDocument/2006/relationships/image" Target="../media/image43.png"/><Relationship Id="rId4"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279.xml"/></Relationships>
</file>

<file path=ppt/slides/_rels/slide59.xml.rels><?xml version="1.0" encoding="UTF-8" standalone="yes"?>
<Relationships xmlns="http://schemas.openxmlformats.org/package/2006/relationships"><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tags" Target="../tags/tag280.xml"/><Relationship Id="rId5" Type="http://schemas.openxmlformats.org/officeDocument/2006/relationships/image" Target="../media/image44.jpeg"/><Relationship Id="rId4" Type="http://schemas.openxmlformats.org/officeDocument/2006/relationships/slideLayout" Target="../slideLayouts/slideLayout15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52.xml"/><Relationship Id="rId1" Type="http://schemas.openxmlformats.org/officeDocument/2006/relationships/tags" Target="../tags/tag283.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google.it/url?sa=i&amp;rct=j&amp;q=&amp;esrc=s&amp;source=images&amp;cd=&amp;cad=rja&amp;uact=8&amp;ved=0ahUKEwixzuPW_vDYAhVHyqQKHexkAmkQjRwIBw&amp;url=https%3A%2F%2Fwww.holyart.it%2Fit%2Faccessori-per-la-liturgia%2Farredi-sacri%2Ftabernacoli%2Ftabernacolo-da-mensa-ottone-agnello-immolato-in-bronzo&amp;psig=AOvVaw0JkRSjZEgcipBtdRmmlbde&amp;ust=1516896315677073" TargetMode="External"/><Relationship Id="rId1" Type="http://schemas.openxmlformats.org/officeDocument/2006/relationships/slideLayout" Target="../slideLayouts/slideLayout16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8.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8.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8.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8.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8.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8.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8.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8.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8.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8.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8.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74.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74.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17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79.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17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8.xml"/></Relationships>
</file>

<file path=ppt/slides/_rels/slide8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google.it/url?sa=i&amp;rct=j&amp;q=&amp;esrc=s&amp;source=images&amp;cd=&amp;cad=rja&amp;uact=8&amp;ved=0ahUKEwj1oJPa_fDYAhWKKewKHWj-DoAQjRwIBw&amp;url=http%3A%2F%2Fwww.partecipiamo.it%2Fangela_magnoni%2Fla_santa_messa.htm&amp;psig=AOvVaw0JkRSjZEgcipBtdRmmlbde&amp;ust=1516896315677073" TargetMode="External"/><Relationship Id="rId1" Type="http://schemas.openxmlformats.org/officeDocument/2006/relationships/slideLayout" Target="../slideLayouts/slideLayout128.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google.it/url?sa=i&amp;rct=j&amp;q=&amp;esrc=s&amp;source=images&amp;cd=&amp;cad=rja&amp;uact=8&amp;ved=0ahUKEwja-d3v-_DYAhXE-KQKHYqYBloQjRwIBw&amp;url=http%3A%2F%2Fwww.terranuova.it%2FIl-Mensile%2FPane-al-pane&amp;psig=AOvVaw18CpDsAI8SmGXrQfGfe6ao&amp;ust=1516895932862599" TargetMode="External"/><Relationship Id="rId1" Type="http://schemas.openxmlformats.org/officeDocument/2006/relationships/slideLayout" Target="../slideLayouts/slideLayout117.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7.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7.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17.xml"/><Relationship Id="rId1" Type="http://schemas.openxmlformats.org/officeDocument/2006/relationships/themeOverride" Target="../theme/themeOverride1.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7.xml"/></Relationships>
</file>

<file path=ppt/slides/_rels/slide8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7.xml"/></Relationships>
</file>

<file path=ppt/slides/_rels/slide89.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image" Target="../media/image58.png"/><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0.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0.xml"/></Relationships>
</file>

<file path=ppt/slides/_rels/slide9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0.xml"/></Relationships>
</file>

<file path=ppt/slides/_rels/slide9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0.xml"/></Relationships>
</file>

<file path=ppt/slides/_rels/slide9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3" descr="Cattedrale interno.JPG"/>
          <p:cNvPicPr>
            <a:picLocks noChangeAspect="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4101" name="Text Box 5"/>
          <p:cNvSpPr txBox="1">
            <a:spLocks noChangeArrowheads="1"/>
          </p:cNvSpPr>
          <p:nvPr/>
        </p:nvSpPr>
        <p:spPr bwMode="auto">
          <a:xfrm>
            <a:off x="304800" y="1052513"/>
            <a:ext cx="8839200" cy="153828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eaLnBrk="0" hangingPunct="0">
              <a:defRPr/>
            </a:pPr>
            <a:r>
              <a:rPr lang="ca-ES" sz="5400" b="1" i="1" dirty="0">
                <a:solidFill>
                  <a:srgbClr val="E80417"/>
                </a:solidFill>
                <a:latin typeface="Comic Sans MS" pitchFamily="66" charset="0"/>
                <a:cs typeface="+mn-cs"/>
              </a:rPr>
              <a:t>QUARTA  DOMENICA </a:t>
            </a:r>
          </a:p>
          <a:p>
            <a:pPr algn="ctr" eaLnBrk="0" hangingPunct="0">
              <a:defRPr/>
            </a:pPr>
            <a:r>
              <a:rPr lang="ca-ES" sz="4000" b="1" i="1" dirty="0">
                <a:solidFill>
                  <a:srgbClr val="E80417"/>
                </a:solidFill>
                <a:latin typeface="Comic Sans MS" pitchFamily="66" charset="0"/>
                <a:cs typeface="+mn-cs"/>
              </a:rPr>
              <a:t>del tempo ordinario</a:t>
            </a:r>
          </a:p>
        </p:txBody>
      </p:sp>
      <p:sp>
        <p:nvSpPr>
          <p:cNvPr id="4102" name="Text Box 6"/>
          <p:cNvSpPr txBox="1">
            <a:spLocks noChangeArrowheads="1"/>
          </p:cNvSpPr>
          <p:nvPr/>
        </p:nvSpPr>
        <p:spPr bwMode="auto">
          <a:xfrm>
            <a:off x="2204570" y="3929063"/>
            <a:ext cx="4825360" cy="707886"/>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lgn="ctr" eaLnBrk="0" hangingPunct="0">
              <a:defRPr/>
            </a:pPr>
            <a:r>
              <a:rPr lang="ca-ES" sz="4000" b="1" i="1" dirty="0" smtClean="0">
                <a:solidFill>
                  <a:srgbClr val="E80417"/>
                </a:solidFill>
                <a:latin typeface="Comic Sans MS" pitchFamily="66" charset="0"/>
                <a:cs typeface="+mn-cs"/>
              </a:rPr>
              <a:t>28  Gennaio  2018</a:t>
            </a:r>
            <a:endParaRPr lang="ca-ES" sz="4000" i="1" dirty="0">
              <a:solidFill>
                <a:srgbClr val="E80417"/>
              </a:solidFill>
              <a:latin typeface="Comic Sans MS" pitchFamily="66" charset="0"/>
              <a:cs typeface="+mn-cs"/>
            </a:endParaRPr>
          </a:p>
        </p:txBody>
      </p:sp>
    </p:spTree>
  </p:cSld>
  <p:clrMapOvr>
    <a:masterClrMapping/>
  </p:clrMapOvr>
  <p:transition spd="slow">
    <p:fade/>
    <p:sndAc>
      <p:stSnd loop="1">
        <p:snd r:embed="rId2" name="Resonemus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1+#ppt_w/2"/>
                                          </p:val>
                                        </p:tav>
                                        <p:tav tm="100000">
                                          <p:val>
                                            <p:strVal val="#ppt_x"/>
                                          </p:val>
                                        </p:tav>
                                      </p:tavLst>
                                    </p:anim>
                                    <p:anim calcmode="lin" valueType="num">
                                      <p:cBhvr additive="base">
                                        <p:cTn id="8" dur="500" fill="hold"/>
                                        <p:tgtEl>
                                          <p:spTgt spid="410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102"/>
                                        </p:tgtEl>
                                        <p:attrNameLst>
                                          <p:attrName>style.visibility</p:attrName>
                                        </p:attrNameLst>
                                      </p:cBhvr>
                                      <p:to>
                                        <p:strVal val="visible"/>
                                      </p:to>
                                    </p:set>
                                    <p:anim calcmode="lin" valueType="num">
                                      <p:cBhvr additive="base">
                                        <p:cTn id="11" dur="500" fill="hold"/>
                                        <p:tgtEl>
                                          <p:spTgt spid="4102"/>
                                        </p:tgtEl>
                                        <p:attrNameLst>
                                          <p:attrName>ppt_x</p:attrName>
                                        </p:attrNameLst>
                                      </p:cBhvr>
                                      <p:tavLst>
                                        <p:tav tm="0">
                                          <p:val>
                                            <p:strVal val="1+#ppt_w/2"/>
                                          </p:val>
                                        </p:tav>
                                        <p:tav tm="100000">
                                          <p:val>
                                            <p:strVal val="#ppt_x"/>
                                          </p:val>
                                        </p:tav>
                                      </p:tavLst>
                                    </p:anim>
                                    <p:anim calcmode="lin" valueType="num">
                                      <p:cBhvr additive="base">
                                        <p:cTn id="12"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utoUpdateAnimBg="0"/>
      <p:bldP spid="410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2" descr="http://tillilh9821.altervista.org/albums/userpics/10001/sdmas0020.jpg"/>
          <p:cNvPicPr>
            <a:picLocks noChangeAspect="1" noChangeArrowheads="1"/>
          </p:cNvPicPr>
          <p:nvPr/>
        </p:nvPicPr>
        <p:blipFill>
          <a:blip r:embed="rId2" cstate="print"/>
          <a:srcRect/>
          <a:stretch>
            <a:fillRect/>
          </a:stretch>
        </p:blipFill>
        <p:spPr bwMode="auto">
          <a:xfrm>
            <a:off x="571500" y="0"/>
            <a:ext cx="8001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coro\Desktop\440799b41c8d6748f58a3cac0c355b55__300_240_fitwidth.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8355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egnaposto contenuto 2"/>
          <p:cNvSpPr>
            <a:spLocks noGrp="1"/>
          </p:cNvSpPr>
          <p:nvPr>
            <p:ph idx="1"/>
          </p:nvPr>
        </p:nvSpPr>
        <p:spPr>
          <a:xfrm>
            <a:off x="179512" y="3933057"/>
            <a:ext cx="8661648" cy="2304256"/>
          </a:xfrm>
          <a:solidFill>
            <a:schemeClr val="tx2">
              <a:lumMod val="20000"/>
              <a:lumOff val="80000"/>
            </a:schemeClr>
          </a:solidFill>
          <a:effectLst>
            <a:softEdge rad="63500"/>
          </a:effectLst>
        </p:spPr>
        <p:txBody>
          <a:bodyPr>
            <a:noAutofit/>
          </a:bodyPr>
          <a:lstStyle/>
          <a:p>
            <a:pPr marL="0" indent="0">
              <a:buNone/>
            </a:pPr>
            <a:r>
              <a:rPr lang="it-IT" sz="4000" b="1" dirty="0"/>
              <a:t>Il potere, la falsità  la ricchezza, l'avidità, sono mostri da abbattere, noi però non siamo soli.</a:t>
            </a:r>
          </a:p>
        </p:txBody>
      </p:sp>
    </p:spTree>
    <p:extLst>
      <p:ext uri="{BB962C8B-B14F-4D97-AF65-F5344CB8AC3E}">
        <p14:creationId xmlns="" xmlns:p14="http://schemas.microsoft.com/office/powerpoint/2010/main" val="14204333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coro\Desktop\mani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egnaposto contenuto 2"/>
          <p:cNvSpPr>
            <a:spLocks noGrp="1"/>
          </p:cNvSpPr>
          <p:nvPr>
            <p:ph idx="1"/>
          </p:nvPr>
        </p:nvSpPr>
        <p:spPr>
          <a:xfrm>
            <a:off x="395536" y="476672"/>
            <a:ext cx="8661648" cy="1944215"/>
          </a:xfrm>
          <a:solidFill>
            <a:schemeClr val="accent2">
              <a:lumMod val="40000"/>
              <a:lumOff val="60000"/>
            </a:schemeClr>
          </a:solidFill>
          <a:effectLst>
            <a:softEdge rad="63500"/>
          </a:effectLst>
        </p:spPr>
        <p:txBody>
          <a:bodyPr>
            <a:noAutofit/>
          </a:bodyPr>
          <a:lstStyle/>
          <a:p>
            <a:pPr marL="0" indent="0">
              <a:buNone/>
            </a:pPr>
            <a:r>
              <a:rPr lang="it-IT" sz="4400" b="1" dirty="0"/>
              <a:t>Canta con noi, batti le </a:t>
            </a:r>
            <a:r>
              <a:rPr lang="it-IT" sz="4400" b="1" dirty="0" smtClean="0"/>
              <a:t>mani, alzale </a:t>
            </a:r>
            <a:r>
              <a:rPr lang="it-IT" sz="4400" b="1" dirty="0"/>
              <a:t>in alto, muovile al ritmo del canto.</a:t>
            </a:r>
          </a:p>
        </p:txBody>
      </p:sp>
    </p:spTree>
    <p:extLst>
      <p:ext uri="{BB962C8B-B14F-4D97-AF65-F5344CB8AC3E}">
        <p14:creationId xmlns="" xmlns:p14="http://schemas.microsoft.com/office/powerpoint/2010/main" val="170967854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coro\Desktop\05 Sembra un quadr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egnaposto contenuto 2"/>
          <p:cNvSpPr>
            <a:spLocks noGrp="1"/>
          </p:cNvSpPr>
          <p:nvPr>
            <p:ph idx="1"/>
          </p:nvPr>
        </p:nvSpPr>
        <p:spPr>
          <a:xfrm>
            <a:off x="241176" y="2996952"/>
            <a:ext cx="8661648" cy="2304256"/>
          </a:xfrm>
          <a:solidFill>
            <a:schemeClr val="accent2">
              <a:lumMod val="40000"/>
              <a:lumOff val="60000"/>
            </a:schemeClr>
          </a:solidFill>
          <a:effectLst>
            <a:softEdge rad="63500"/>
          </a:effectLst>
        </p:spPr>
        <p:txBody>
          <a:bodyPr>
            <a:noAutofit/>
          </a:bodyPr>
          <a:lstStyle/>
          <a:p>
            <a:pPr marL="0" indent="0">
              <a:buNone/>
            </a:pPr>
            <a:r>
              <a:rPr lang="it-IT" sz="4400" b="1" dirty="0"/>
              <a:t>Stringi la mano del tuo </a:t>
            </a:r>
            <a:r>
              <a:rPr lang="it-IT" sz="4400" b="1" dirty="0" smtClean="0"/>
              <a:t>vicino</a:t>
            </a:r>
            <a:r>
              <a:rPr lang="it-IT" sz="4400" dirty="0" smtClean="0"/>
              <a:t> </a:t>
            </a:r>
            <a:r>
              <a:rPr lang="it-IT" sz="4400" b="1" dirty="0" smtClean="0"/>
              <a:t>e </a:t>
            </a:r>
            <a:r>
              <a:rPr lang="it-IT" sz="4400" b="1" dirty="0"/>
              <a:t>scoprirai che è meno duro il cammino così.</a:t>
            </a:r>
            <a:endParaRPr lang="it-IT" sz="4400" dirty="0"/>
          </a:p>
          <a:p>
            <a:pPr marL="0" indent="0">
              <a:buNone/>
            </a:pPr>
            <a:endParaRPr lang="it-IT" sz="4400" dirty="0"/>
          </a:p>
        </p:txBody>
      </p:sp>
    </p:spTree>
    <p:extLst>
      <p:ext uri="{BB962C8B-B14F-4D97-AF65-F5344CB8AC3E}">
        <p14:creationId xmlns="" xmlns:p14="http://schemas.microsoft.com/office/powerpoint/2010/main" val="293836241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pPr eaLnBrk="0" hangingPunct="0"/>
            <a:r>
              <a:rPr lang="it-IT" sz="4000" b="1">
                <a:latin typeface="Eras Bold ITC" pitchFamily="34" charset="0"/>
              </a:rPr>
              <a:t>Confesso a Dio Onnipotente </a:t>
            </a:r>
          </a:p>
          <a:p>
            <a:pPr eaLnBrk="0" hangingPunct="0"/>
            <a:r>
              <a:rPr lang="it-IT" sz="4000" b="1">
                <a:latin typeface="Eras Bold ITC" pitchFamily="34" charset="0"/>
              </a:rPr>
              <a:t>e a voi fratelli che ho molto peccato in pensieri, </a:t>
            </a:r>
          </a:p>
          <a:p>
            <a:pPr eaLnBrk="0" hangingPunct="0"/>
            <a:r>
              <a:rPr lang="it-IT" sz="4000" b="1">
                <a:latin typeface="Eras Bold ITC" pitchFamily="34" charset="0"/>
              </a:rPr>
              <a:t>parole, opere e omissioni. </a:t>
            </a:r>
          </a:p>
          <a:p>
            <a:pPr eaLnBrk="0" hangingPunct="0"/>
            <a:r>
              <a:rPr lang="it-IT" sz="4000" b="1">
                <a:latin typeface="Eras Bold ITC" pitchFamily="34" charset="0"/>
              </a:rPr>
              <a:t>Per mia colpa, mia colpa, </a:t>
            </a:r>
          </a:p>
          <a:p>
            <a:pPr eaLnBrk="0" hangingPunct="0"/>
            <a:r>
              <a:rPr lang="it-IT" sz="4000" b="1">
                <a:latin typeface="Eras Bold ITC" pitchFamily="34" charset="0"/>
              </a:rPr>
              <a:t>mia grandissima colpa, </a:t>
            </a:r>
          </a:p>
          <a:p>
            <a:pPr eaLnBrk="0" hangingPunct="0"/>
            <a:r>
              <a:rPr lang="it-IT" sz="4000" b="1">
                <a:latin typeface="Eras Bold ITC" pitchFamily="34" charset="0"/>
              </a:rPr>
              <a:t>e supplico la Beata sempre Vergine Maria, gli angeli, i Santi </a:t>
            </a:r>
          </a:p>
          <a:p>
            <a:pPr eaLnBrk="0" hangingPunct="0"/>
            <a:r>
              <a:rPr lang="it-IT" sz="4000" b="1">
                <a:latin typeface="Eras Bold ITC" pitchFamily="34" charset="0"/>
              </a:rPr>
              <a:t>e voi fratelli di pregare per me </a:t>
            </a:r>
          </a:p>
          <a:p>
            <a:pPr eaLnBrk="0" hangingPunct="0"/>
            <a:r>
              <a:rPr lang="it-IT" sz="4000" b="1">
                <a:latin typeface="Eras Bold ITC" pitchFamily="34" charset="0"/>
              </a:rPr>
              <a:t>il Signore Dio nostro.</a:t>
            </a:r>
            <a:r>
              <a:rPr lang="it-IT" sz="4000">
                <a:latin typeface="Eras Bold ITC" pitchFamily="34" charset="0"/>
              </a:rPr>
              <a:t> </a:t>
            </a: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asellaDiTesto 1"/>
          <p:cNvSpPr txBox="1">
            <a:spLocks noChangeArrowheads="1"/>
          </p:cNvSpPr>
          <p:nvPr/>
        </p:nvSpPr>
        <p:spPr bwMode="auto">
          <a:xfrm>
            <a:off x="500063" y="571500"/>
            <a:ext cx="8215312" cy="4400550"/>
          </a:xfrm>
          <a:prstGeom prst="rect">
            <a:avLst/>
          </a:prstGeom>
          <a:noFill/>
          <a:ln w="9525">
            <a:noFill/>
            <a:miter lim="800000"/>
            <a:headEnd/>
            <a:tailEnd/>
          </a:ln>
        </p:spPr>
        <p:txBody>
          <a:bodyPr>
            <a:spAutoFit/>
          </a:bodyPr>
          <a:lstStyle/>
          <a:p>
            <a:pPr eaLnBrk="0" hangingPunct="0"/>
            <a:r>
              <a:rPr lang="it-IT" sz="4000">
                <a:latin typeface="Calibri" pitchFamily="34" charset="0"/>
              </a:rPr>
              <a:t>Dio, Padre buono, </a:t>
            </a:r>
          </a:p>
          <a:p>
            <a:pPr eaLnBrk="0" hangingPunct="0"/>
            <a:r>
              <a:rPr lang="it-IT" sz="4000">
                <a:latin typeface="Calibri" pitchFamily="34" charset="0"/>
              </a:rPr>
              <a:t>che ci perdona sempre</a:t>
            </a:r>
          </a:p>
          <a:p>
            <a:pPr eaLnBrk="0" hangingPunct="0"/>
            <a:r>
              <a:rPr lang="it-IT" sz="4000">
                <a:latin typeface="Calibri" pitchFamily="34" charset="0"/>
              </a:rPr>
              <a:t>quando siamo pentiti di vero cuore, abbia misericordia di noi, </a:t>
            </a:r>
          </a:p>
          <a:p>
            <a:pPr eaLnBrk="0" hangingPunct="0"/>
            <a:r>
              <a:rPr lang="it-IT" sz="4000">
                <a:latin typeface="Calibri" pitchFamily="34" charset="0"/>
              </a:rPr>
              <a:t>perdoni i nostri peccati </a:t>
            </a:r>
          </a:p>
          <a:p>
            <a:pPr eaLnBrk="0" hangingPunct="0"/>
            <a:r>
              <a:rPr lang="it-IT" sz="4000">
                <a:latin typeface="Calibri" pitchFamily="34" charset="0"/>
              </a:rPr>
              <a:t>e ci conduca alla vita eterna.</a:t>
            </a:r>
          </a:p>
          <a:p>
            <a:pPr eaLnBrk="0" hangingPunct="0"/>
            <a:r>
              <a:rPr lang="it-IT" sz="4000" b="1">
                <a:latin typeface="Calibri" pitchFamily="34" charset="0"/>
              </a:rPr>
              <a:t>Amen.</a:t>
            </a: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asellaDiTesto 1"/>
          <p:cNvSpPr txBox="1">
            <a:spLocks noChangeArrowheads="1"/>
          </p:cNvSpPr>
          <p:nvPr/>
        </p:nvSpPr>
        <p:spPr bwMode="auto">
          <a:xfrm>
            <a:off x="214313" y="0"/>
            <a:ext cx="8929687" cy="5632450"/>
          </a:xfrm>
          <a:prstGeom prst="rect">
            <a:avLst/>
          </a:prstGeom>
          <a:noFill/>
          <a:ln w="9525">
            <a:noFill/>
            <a:miter lim="800000"/>
            <a:headEnd/>
            <a:tailEnd/>
          </a:ln>
        </p:spPr>
        <p:txBody>
          <a:bodyPr>
            <a:spAutoFit/>
          </a:bodyPr>
          <a:lstStyle/>
          <a:p>
            <a:pPr algn="just" eaLnBrk="0" hangingPunct="0"/>
            <a:r>
              <a:rPr lang="it-IT" sz="4000">
                <a:latin typeface="Eras Bold ITC" pitchFamily="34" charset="0"/>
              </a:rPr>
              <a:t>Gloria a Dio nell'alto dei cieli </a:t>
            </a:r>
          </a:p>
          <a:p>
            <a:pPr algn="just" eaLnBrk="0" hangingPunct="0"/>
            <a:r>
              <a:rPr lang="it-IT" sz="4000" b="1">
                <a:latin typeface="Eras Bold ITC" pitchFamily="34" charset="0"/>
              </a:rPr>
              <a:t>e pace in terra </a:t>
            </a:r>
          </a:p>
          <a:p>
            <a:pPr algn="just" eaLnBrk="0" hangingPunct="0"/>
            <a:r>
              <a:rPr lang="it-IT" sz="4000" b="1">
                <a:latin typeface="Eras Bold ITC" pitchFamily="34" charset="0"/>
              </a:rPr>
              <a:t>agli uomini di buona volontà. </a:t>
            </a:r>
          </a:p>
          <a:p>
            <a:pPr algn="just" eaLnBrk="0" hangingPunct="0"/>
            <a:r>
              <a:rPr lang="it-IT" sz="4000" b="1">
                <a:latin typeface="Eras Bold ITC" pitchFamily="34" charset="0"/>
              </a:rPr>
              <a:t>Noi ti lodiamo, ti benediciamo, </a:t>
            </a:r>
          </a:p>
          <a:p>
            <a:pPr algn="just" eaLnBrk="0" hangingPunct="0"/>
            <a:r>
              <a:rPr lang="it-IT" sz="4000" b="1">
                <a:latin typeface="Eras Bold ITC" pitchFamily="34" charset="0"/>
              </a:rPr>
              <a:t>ti adoriamo, ti glorifichiamo, </a:t>
            </a:r>
          </a:p>
          <a:p>
            <a:pPr algn="just" eaLnBrk="0" hangingPunct="0"/>
            <a:r>
              <a:rPr lang="it-IT" sz="4000" b="1">
                <a:latin typeface="Eras Bold ITC" pitchFamily="34" charset="0"/>
              </a:rPr>
              <a:t>ti rendiamo grazie </a:t>
            </a:r>
          </a:p>
          <a:p>
            <a:pPr algn="just" eaLnBrk="0" hangingPunct="0"/>
            <a:r>
              <a:rPr lang="it-IT" sz="4000" b="1">
                <a:latin typeface="Eras Bold ITC" pitchFamily="34" charset="0"/>
              </a:rPr>
              <a:t>per la tua gloria immensa, </a:t>
            </a:r>
          </a:p>
          <a:p>
            <a:pPr algn="just" eaLnBrk="0" hangingPunct="0"/>
            <a:r>
              <a:rPr lang="it-IT" sz="4000" b="1">
                <a:latin typeface="Eras Bold ITC" pitchFamily="34" charset="0"/>
              </a:rPr>
              <a:t>Signore Dio, Re del Cielo, </a:t>
            </a:r>
          </a:p>
          <a:p>
            <a:pPr algn="just" eaLnBrk="0" hangingPunct="0"/>
            <a:r>
              <a:rPr lang="it-IT" sz="4000" b="1">
                <a:latin typeface="Eras Bold ITC" pitchFamily="34" charset="0"/>
              </a:rPr>
              <a:t>Dio Padre Onnipotente. </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ttangolo 1"/>
          <p:cNvSpPr>
            <a:spLocks noChangeArrowheads="1"/>
          </p:cNvSpPr>
          <p:nvPr/>
        </p:nvSpPr>
        <p:spPr bwMode="auto">
          <a:xfrm>
            <a:off x="285750" y="0"/>
            <a:ext cx="8858250" cy="5632450"/>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Eras Bold ITC" pitchFamily="34" charset="0"/>
              </a:rPr>
              <a:t>Signore, Figlio unigenito, </a:t>
            </a:r>
          </a:p>
          <a:p>
            <a:pPr algn="just" eaLnBrk="0" hangingPunct="0"/>
            <a:r>
              <a:rPr lang="it-IT" sz="4000" b="1">
                <a:solidFill>
                  <a:srgbClr val="000000"/>
                </a:solidFill>
                <a:latin typeface="Eras Bold ITC" pitchFamily="34" charset="0"/>
              </a:rPr>
              <a:t>Gesù Cristo, Signore Dio, </a:t>
            </a:r>
          </a:p>
          <a:p>
            <a:pPr algn="just" eaLnBrk="0" hangingPunct="0"/>
            <a:r>
              <a:rPr lang="it-IT" sz="4000" b="1">
                <a:solidFill>
                  <a:srgbClr val="000000"/>
                </a:solidFill>
                <a:latin typeface="Eras Bold ITC" pitchFamily="34" charset="0"/>
              </a:rPr>
              <a:t>Agnello di Dio, Figlio del Padre, </a:t>
            </a:r>
          </a:p>
          <a:p>
            <a:pPr algn="just" eaLnBrk="0" hangingPunct="0"/>
            <a:r>
              <a:rPr lang="it-IT" sz="4000" b="1">
                <a:solidFill>
                  <a:srgbClr val="000000"/>
                </a:solidFill>
                <a:latin typeface="Eras Bold ITC" pitchFamily="34" charset="0"/>
              </a:rPr>
              <a:t>tu che togli i peccati del mondo, </a:t>
            </a:r>
          </a:p>
          <a:p>
            <a:pPr algn="just" eaLnBrk="0" hangingPunct="0"/>
            <a:r>
              <a:rPr lang="it-IT" sz="4000" b="1">
                <a:solidFill>
                  <a:srgbClr val="000000"/>
                </a:solidFill>
                <a:latin typeface="Eras Bold ITC" pitchFamily="34" charset="0"/>
              </a:rPr>
              <a:t>abbi pietà di noi; </a:t>
            </a:r>
          </a:p>
          <a:p>
            <a:pPr algn="just" eaLnBrk="0" hangingPunct="0"/>
            <a:r>
              <a:rPr lang="it-IT" sz="4000" b="1">
                <a:solidFill>
                  <a:srgbClr val="000000"/>
                </a:solidFill>
                <a:latin typeface="Eras Bold ITC" pitchFamily="34" charset="0"/>
              </a:rPr>
              <a:t>tu che togli i peccati del mondo, </a:t>
            </a:r>
          </a:p>
          <a:p>
            <a:pPr algn="just" eaLnBrk="0" hangingPunct="0"/>
            <a:r>
              <a:rPr lang="it-IT" sz="4000" b="1">
                <a:solidFill>
                  <a:srgbClr val="000000"/>
                </a:solidFill>
                <a:latin typeface="Eras Bold ITC" pitchFamily="34" charset="0"/>
              </a:rPr>
              <a:t>accogli la nostra supplica; </a:t>
            </a:r>
          </a:p>
          <a:p>
            <a:pPr algn="just" eaLnBrk="0" hangingPunct="0"/>
            <a:r>
              <a:rPr lang="it-IT" sz="4000" b="1">
                <a:solidFill>
                  <a:srgbClr val="000000"/>
                </a:solidFill>
                <a:latin typeface="Eras Bold ITC" pitchFamily="34" charset="0"/>
              </a:rPr>
              <a:t>tu che siedi alla destra del Padre, </a:t>
            </a:r>
          </a:p>
          <a:p>
            <a:pPr algn="just" eaLnBrk="0" hangingPunct="0"/>
            <a:r>
              <a:rPr lang="it-IT" sz="4000" b="1">
                <a:solidFill>
                  <a:srgbClr val="000000"/>
                </a:solidFill>
                <a:latin typeface="Eras Bold ITC" pitchFamily="34" charset="0"/>
              </a:rPr>
              <a:t>abbi pietà di noi. </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ttangolo 1"/>
          <p:cNvSpPr>
            <a:spLocks noChangeArrowheads="1"/>
          </p:cNvSpPr>
          <p:nvPr/>
        </p:nvSpPr>
        <p:spPr bwMode="auto">
          <a:xfrm>
            <a:off x="214313" y="285750"/>
            <a:ext cx="8929687" cy="4400550"/>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Eras Bold ITC" pitchFamily="34" charset="0"/>
              </a:rPr>
              <a:t>Perché tu solo il Santo, </a:t>
            </a:r>
          </a:p>
          <a:p>
            <a:pPr algn="just" eaLnBrk="0" hangingPunct="0"/>
            <a:r>
              <a:rPr lang="it-IT" sz="4000" b="1">
                <a:solidFill>
                  <a:srgbClr val="000000"/>
                </a:solidFill>
                <a:latin typeface="Eras Bold ITC" pitchFamily="34" charset="0"/>
              </a:rPr>
              <a:t>tu solo il Signore, </a:t>
            </a:r>
          </a:p>
          <a:p>
            <a:pPr algn="just" eaLnBrk="0" hangingPunct="0"/>
            <a:r>
              <a:rPr lang="it-IT" sz="4000" b="1">
                <a:solidFill>
                  <a:srgbClr val="000000"/>
                </a:solidFill>
                <a:latin typeface="Eras Bold ITC" pitchFamily="34" charset="0"/>
              </a:rPr>
              <a:t>tu solo l'Altissimo, </a:t>
            </a:r>
          </a:p>
          <a:p>
            <a:pPr algn="just" eaLnBrk="0" hangingPunct="0"/>
            <a:r>
              <a:rPr lang="it-IT" sz="4000" b="1">
                <a:solidFill>
                  <a:srgbClr val="000000"/>
                </a:solidFill>
                <a:latin typeface="Eras Bold ITC" pitchFamily="34" charset="0"/>
              </a:rPr>
              <a:t>Gesù Cristo, </a:t>
            </a:r>
          </a:p>
          <a:p>
            <a:pPr algn="just" eaLnBrk="0" hangingPunct="0"/>
            <a:r>
              <a:rPr lang="it-IT" sz="4000" b="1">
                <a:solidFill>
                  <a:srgbClr val="000000"/>
                </a:solidFill>
                <a:latin typeface="Eras Bold ITC" pitchFamily="34" charset="0"/>
              </a:rPr>
              <a:t>con lo Spirito Santo: </a:t>
            </a:r>
          </a:p>
          <a:p>
            <a:pPr algn="just" eaLnBrk="0" hangingPunct="0"/>
            <a:r>
              <a:rPr lang="it-IT" sz="4000" b="1">
                <a:solidFill>
                  <a:srgbClr val="000000"/>
                </a:solidFill>
                <a:latin typeface="Eras Bold ITC" pitchFamily="34" charset="0"/>
              </a:rPr>
              <a:t>nella gloria di Dio Padre. </a:t>
            </a:r>
          </a:p>
          <a:p>
            <a:pPr algn="just" eaLnBrk="0" hangingPunct="0"/>
            <a:r>
              <a:rPr lang="it-IT" sz="4000" b="1">
                <a:solidFill>
                  <a:srgbClr val="000000"/>
                </a:solidFill>
                <a:latin typeface="Eras Bold ITC" pitchFamily="34" charset="0"/>
              </a:rPr>
              <a:t>Amen. </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
          <p:cNvSpPr>
            <a:spLocks noChangeArrowheads="1"/>
          </p:cNvSpPr>
          <p:nvPr/>
        </p:nvSpPr>
        <p:spPr bwMode="auto">
          <a:xfrm>
            <a:off x="0" y="0"/>
            <a:ext cx="9144000" cy="6248400"/>
          </a:xfrm>
          <a:prstGeom prst="rect">
            <a:avLst/>
          </a:prstGeom>
          <a:noFill/>
          <a:ln w="9525">
            <a:noFill/>
            <a:miter lim="800000"/>
            <a:headEnd/>
            <a:tailEnd/>
          </a:ln>
          <a:effectLst/>
        </p:spPr>
        <p:txBody>
          <a:bodyPr anchor="ctr">
            <a:spAutoFit/>
          </a:bodyPr>
          <a:lstStyle/>
          <a:p>
            <a:pPr algn="just" eaLnBrk="0" hangingPunct="0">
              <a:defRPr/>
            </a:pPr>
            <a:r>
              <a:rPr lang="it-IT" sz="4000" dirty="0">
                <a:latin typeface="+mj-lt"/>
                <a:ea typeface="Times New Roman" pitchFamily="18" charset="0"/>
                <a:cs typeface="Times New Roman" pitchFamily="18" charset="0"/>
              </a:rPr>
              <a:t>O Padre, che nel Cristo tuo Figlio ci hai dato l'unico maestro di sapienza e il liberatore dalle potenze del male, rendici forti nella professione della fede, perché in parole e opere proclamiamo la verità e testi-moniamo la beatitudine di coloro che a te si affidano. Per il nostro Signore Gesù Cristo, tuo Figlio, che è Dio, e vive e regna con te, nell'unità dello Spirito Santo, per tutti i secoli dei secoli.                          </a:t>
            </a:r>
            <a:r>
              <a:rPr lang="it-IT" sz="4000" b="1" dirty="0">
                <a:latin typeface="+mj-lt"/>
                <a:ea typeface="Times New Roman" pitchFamily="18" charset="0"/>
                <a:cs typeface="Times New Roman" pitchFamily="18" charset="0"/>
              </a:rPr>
              <a:t>Amen.</a:t>
            </a:r>
            <a:r>
              <a:rPr lang="it-IT" sz="4000" dirty="0">
                <a:latin typeface="+mj-lt"/>
                <a:ea typeface="Times New Roman" pitchFamily="18" charset="0"/>
                <a:cs typeface="Times New Roman" pitchFamily="18" charset="0"/>
              </a:rPr>
              <a:t> </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33795" name="Picture 8" descr="Tapezzeria"/>
          <p:cNvPicPr>
            <a:picLocks noChangeAspect="1" noChangeArrowheads="1"/>
          </p:cNvPicPr>
          <p:nvPr/>
        </p:nvPicPr>
        <p:blipFill>
          <a:blip r:embed="rId2" cstate="print"/>
          <a:srcRect/>
          <a:stretch>
            <a:fillRect/>
          </a:stretch>
        </p:blipFill>
        <p:spPr bwMode="auto">
          <a:xfrm>
            <a:off x="5429250" y="0"/>
            <a:ext cx="3059113"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2531" name="Rectangle 1"/>
          <p:cNvSpPr>
            <a:spLocks noChangeArrowheads="1"/>
          </p:cNvSpPr>
          <p:nvPr/>
        </p:nvSpPr>
        <p:spPr bwMode="auto">
          <a:xfrm>
            <a:off x="251519" y="0"/>
            <a:ext cx="8712969" cy="3786188"/>
          </a:xfrm>
          <a:prstGeom prst="rect">
            <a:avLst/>
          </a:prstGeom>
          <a:noFill/>
          <a:ln w="9525">
            <a:noFill/>
            <a:miter lim="800000"/>
            <a:headEnd/>
            <a:tailEnd/>
          </a:ln>
        </p:spPr>
        <p:txBody>
          <a:bodyPr wrap="square" anchor="ctr">
            <a:spAutoFit/>
          </a:bodyPr>
          <a:lstStyle/>
          <a:p>
            <a:pPr algn="just" eaLnBrk="0" hangingPunct="0">
              <a:defRPr/>
            </a:pPr>
            <a:r>
              <a:rPr lang="it-IT" sz="4000" b="1" i="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Dal libro del Deuteronomio</a:t>
            </a:r>
            <a:endParaRPr lang="it-IT" sz="4000" b="1" dirty="0">
              <a:solidFill>
                <a:srgbClr val="FF0000"/>
              </a:solidFill>
              <a:effectLst>
                <a:outerShdw blurRad="38100" dist="38100" dir="2700000" algn="tl">
                  <a:srgbClr val="000000">
                    <a:alpha val="43137"/>
                  </a:srgbClr>
                </a:outerShdw>
              </a:effectLst>
              <a:latin typeface="Calibri" pitchFamily="34" charset="0"/>
            </a:endParaRPr>
          </a:p>
          <a:p>
            <a:pPr algn="just" eaLnBrk="0" hangingPunct="0">
              <a:defRPr/>
            </a:pPr>
            <a:endPar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endParaRPr>
          </a:p>
          <a:p>
            <a:pPr algn="just" eaLnBrk="0" hangingPunct="0">
              <a:defRPr/>
            </a:pP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Mosè parlò al popolo dicendo: </a:t>
            </a:r>
            <a:endParaRPr lang="it-IT" sz="4000" b="1" dirty="0">
              <a:solidFill>
                <a:srgbClr val="FF0000"/>
              </a:solidFill>
              <a:effectLst>
                <a:outerShdw blurRad="38100" dist="38100" dir="2700000" algn="tl">
                  <a:srgbClr val="000000">
                    <a:alpha val="43137"/>
                  </a:srgbClr>
                </a:outerShdw>
              </a:effectLst>
              <a:latin typeface="Calibri" pitchFamily="34" charset="0"/>
            </a:endParaRPr>
          </a:p>
          <a:p>
            <a:pPr algn="just" eaLnBrk="0" hangingPunct="0">
              <a:defRPr/>
            </a:pP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«Il Signore, tuo Dio, susciterà per te, in mezzo a te, tra i tuoi fratelli, un profeta pari a me. A lui darete ascolto. </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3555" name="Rettangolo 1"/>
          <p:cNvSpPr>
            <a:spLocks noChangeArrowheads="1"/>
          </p:cNvSpPr>
          <p:nvPr/>
        </p:nvSpPr>
        <p:spPr bwMode="auto">
          <a:xfrm>
            <a:off x="214298" y="214316"/>
            <a:ext cx="8715404" cy="3786188"/>
          </a:xfrm>
          <a:prstGeom prst="rect">
            <a:avLst/>
          </a:prstGeom>
          <a:solidFill>
            <a:srgbClr val="FFFFFF">
              <a:alpha val="60000"/>
            </a:srgbClr>
          </a:solidFill>
          <a:ln w="9525">
            <a:noFill/>
            <a:miter lim="800000"/>
            <a:headEnd/>
            <a:tailEnd/>
          </a:ln>
        </p:spPr>
        <p:txBody>
          <a:bodyPr wrap="square">
            <a:spAutoFit/>
          </a:bodyPr>
          <a:lstStyle/>
          <a:p>
            <a:pPr algn="just" eaLnBrk="0" hangingPunct="0">
              <a:defRPr/>
            </a:pP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Avrai così quanto hai chiesto al Signore, tuo Dio, sull’</a:t>
            </a:r>
            <a:r>
              <a:rPr lang="it-IT" sz="4000" b="1" dirty="0" err="1">
                <a:solidFill>
                  <a:srgbClr val="FF0000"/>
                </a:solidFill>
                <a:effectLst>
                  <a:outerShdw blurRad="38100" dist="38100" dir="2700000" algn="tl">
                    <a:srgbClr val="000000">
                      <a:alpha val="43137"/>
                    </a:srgbClr>
                  </a:outerShdw>
                </a:effectLst>
                <a:latin typeface="Calibri" pitchFamily="34" charset="0"/>
                <a:cs typeface="Times New Roman" pitchFamily="18" charset="0"/>
              </a:rPr>
              <a:t>Oreb</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 il giorno dell’assemblea, dicendo: “Che io non oda più la voce del Signore, mio Dio, e non veda più questo grande fuoco, perché non muoia”. </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0000">
              <a:schemeClr val="bg1"/>
            </a:gs>
            <a:gs pos="44000">
              <a:schemeClr val="bg1"/>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86019" name="Picture 3" descr="C:\Users\Fede\Desktop\ab_acqua_blue.jpg"/>
          <p:cNvPicPr>
            <a:picLocks noChangeAspect="1" noChangeArrowheads="1"/>
          </p:cNvPicPr>
          <p:nvPr/>
        </p:nvPicPr>
        <p:blipFill>
          <a:blip r:embed="rId2" cstate="email">
            <a:lum bright="40000"/>
          </a:blip>
          <a:srcRect/>
          <a:stretch>
            <a:fillRect/>
          </a:stretch>
        </p:blipFill>
        <p:spPr bwMode="auto">
          <a:xfrm>
            <a:off x="0" y="0"/>
            <a:ext cx="9144000" cy="6858000"/>
          </a:xfrm>
          <a:prstGeom prst="rect">
            <a:avLst/>
          </a:prstGeom>
          <a:noFill/>
        </p:spPr>
      </p:pic>
      <p:sp>
        <p:nvSpPr>
          <p:cNvPr id="2" name="Rettangolo 1"/>
          <p:cNvSpPr/>
          <p:nvPr/>
        </p:nvSpPr>
        <p:spPr>
          <a:xfrm>
            <a:off x="535753" y="2367171"/>
            <a:ext cx="8072494" cy="1107996"/>
          </a:xfrm>
          <a:prstGeom prst="rect">
            <a:avLst/>
          </a:prstGeom>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it-IT" sz="6600" b="1" cap="all" dirty="0">
                <a:ln>
                  <a:solidFill>
                    <a:schemeClr val="bg1"/>
                  </a:solidFill>
                </a:ln>
                <a:solidFill>
                  <a:schemeClr val="accent1"/>
                </a:solidFill>
                <a:effectLst>
                  <a:glow rad="228600">
                    <a:schemeClr val="bg1">
                      <a:alpha val="40000"/>
                    </a:schemeClr>
                  </a:glow>
                  <a:reflection blurRad="10000" stA="55000" endPos="48000" dist="500" dir="5400000" sy="-100000" algn="bl" rotWithShape="0"/>
                </a:effectLst>
                <a:latin typeface="Arial" pitchFamily="34" charset="0"/>
                <a:cs typeface="Arial" pitchFamily="34" charset="0"/>
              </a:rPr>
              <a:t>ACQUA SIAMO NOI</a:t>
            </a:r>
          </a:p>
        </p:txBody>
      </p:sp>
      <p:pic>
        <p:nvPicPr>
          <p:cNvPr id="4" name="Picture 3" descr="C:\Users\Fede\Desktop\ab_acqua_blue.jpg"/>
          <p:cNvPicPr>
            <a:picLocks noChangeAspect="1" noChangeArrowheads="1"/>
          </p:cNvPicPr>
          <p:nvPr/>
        </p:nvPicPr>
        <p:blipFill>
          <a:blip r:embed="rId3" cstate="email">
            <a:lum bright="40000"/>
          </a:blip>
          <a:srcRect/>
          <a:stretch>
            <a:fillRect/>
          </a:stretch>
        </p:blipFill>
        <p:spPr bwMode="auto">
          <a:xfrm>
            <a:off x="-142908" y="-142900"/>
            <a:ext cx="1571636" cy="942981"/>
          </a:xfrm>
          <a:prstGeom prst="rect">
            <a:avLst/>
          </a:prstGeom>
          <a:noFill/>
          <a:effectLst>
            <a:softEdge rad="127000"/>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p:cNvPicPr>
            <a:picLocks noChangeAspect="1" noChangeArrowheads="1"/>
          </p:cNvPicPr>
          <p:nvPr/>
        </p:nvPicPr>
        <p:blipFill>
          <a:blip r:embed="rId2" cstate="print"/>
          <a:srcRect/>
          <a:stretch>
            <a:fillRect/>
          </a:stretch>
        </p:blipFill>
        <p:spPr bwMode="auto">
          <a:xfrm>
            <a:off x="0" y="-57150"/>
            <a:ext cx="9144000" cy="6915150"/>
          </a:xfrm>
          <a:prstGeom prst="rect">
            <a:avLst/>
          </a:prstGeom>
          <a:noFill/>
          <a:ln w="9525">
            <a:noFill/>
            <a:miter lim="800000"/>
            <a:headEnd/>
            <a:tailEnd/>
          </a:ln>
        </p:spPr>
      </p:pic>
      <p:sp>
        <p:nvSpPr>
          <p:cNvPr id="24579" name="Rettangolo 1"/>
          <p:cNvSpPr>
            <a:spLocks noChangeArrowheads="1"/>
          </p:cNvSpPr>
          <p:nvPr/>
        </p:nvSpPr>
        <p:spPr bwMode="auto">
          <a:xfrm>
            <a:off x="142875" y="0"/>
            <a:ext cx="8605589" cy="5016758"/>
          </a:xfrm>
          <a:prstGeom prst="rect">
            <a:avLst/>
          </a:prstGeom>
          <a:solidFill>
            <a:srgbClr val="FFFFFF">
              <a:alpha val="60000"/>
            </a:srgbClr>
          </a:solidFill>
          <a:ln w="9525">
            <a:noFill/>
            <a:miter lim="800000"/>
            <a:headEnd/>
            <a:tailEnd/>
          </a:ln>
        </p:spPr>
        <p:txBody>
          <a:bodyPr wrap="square">
            <a:spAutoFit/>
          </a:bodyPr>
          <a:lstStyle/>
          <a:p>
            <a:pPr algn="just" eaLnBrk="0" hangingPunct="0">
              <a:defRPr/>
            </a:pP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Il Signore mi rispose: “Quello che hanno detto, va bene. Io susciterò loro un profeta in mezzo ai loro fratelli e gli porrò in bocca le mie parole ed egli dirà loro quanto io gli comanderò. Se qualcuno non ascolterà le parole che egli dirà in mio nome, io gliene domanderò conto. </a:t>
            </a: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cstate="print"/>
          <a:srcRect/>
          <a:stretch>
            <a:fillRect/>
          </a:stretch>
        </p:blipFill>
        <p:spPr bwMode="auto">
          <a:xfrm>
            <a:off x="0" y="-57150"/>
            <a:ext cx="9144000" cy="6915150"/>
          </a:xfrm>
          <a:prstGeom prst="rect">
            <a:avLst/>
          </a:prstGeom>
          <a:noFill/>
          <a:ln w="9525">
            <a:noFill/>
            <a:miter lim="800000"/>
            <a:headEnd/>
            <a:tailEnd/>
          </a:ln>
        </p:spPr>
      </p:pic>
      <p:sp>
        <p:nvSpPr>
          <p:cNvPr id="25603" name="Rettangolo 1"/>
          <p:cNvSpPr>
            <a:spLocks noChangeArrowheads="1"/>
          </p:cNvSpPr>
          <p:nvPr/>
        </p:nvSpPr>
        <p:spPr bwMode="auto">
          <a:xfrm>
            <a:off x="321455" y="0"/>
            <a:ext cx="8501090" cy="5016500"/>
          </a:xfrm>
          <a:prstGeom prst="rect">
            <a:avLst/>
          </a:prstGeom>
          <a:solidFill>
            <a:srgbClr val="FFFFFF">
              <a:alpha val="60000"/>
            </a:srgbClr>
          </a:solidFill>
          <a:ln w="9525">
            <a:noFill/>
            <a:miter lim="800000"/>
            <a:headEnd/>
            <a:tailEnd/>
          </a:ln>
        </p:spPr>
        <p:txBody>
          <a:bodyPr wrap="square">
            <a:spAutoFit/>
          </a:bodyPr>
          <a:lstStyle/>
          <a:p>
            <a:pPr algn="just" eaLnBrk="0" hangingPunct="0">
              <a:defRPr/>
            </a:pP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Ma il profeta che avrà la presunzione di dire in mio nome una cosa che io non gli ho comandato di dire, o che parlerà in nome di altri dèi, quel profeta dovrà morire”».</a:t>
            </a:r>
          </a:p>
          <a:p>
            <a:pPr algn="just" eaLnBrk="0" hangingPunct="0">
              <a:defRPr/>
            </a:pPr>
            <a:endPar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endParaRPr>
          </a:p>
          <a:p>
            <a:pPr algn="just" eaLnBrk="0" hangingPunct="0">
              <a:defRPr/>
            </a:pP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Parola di Dio.     </a:t>
            </a:r>
          </a:p>
          <a:p>
            <a:pPr algn="r" eaLnBrk="0" hangingPunct="0">
              <a:defRPr/>
            </a:pP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Rendiamo grazie a Dio.</a:t>
            </a: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magine 6" descr="Terrasanta 2006 199.jpg"/>
          <p:cNvPicPr>
            <a:picLocks noChangeAspect="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11267" name="Text Box 3"/>
          <p:cNvSpPr txBox="1">
            <a:spLocks noChangeArrowheads="1"/>
          </p:cNvSpPr>
          <p:nvPr/>
        </p:nvSpPr>
        <p:spPr bwMode="auto">
          <a:xfrm>
            <a:off x="0" y="0"/>
            <a:ext cx="8537575" cy="1098550"/>
          </a:xfrm>
          <a:prstGeom prst="rect">
            <a:avLst/>
          </a:prstGeom>
          <a:noFill/>
          <a:ln w="9525">
            <a:noFill/>
            <a:miter lim="800000"/>
            <a:headEnd/>
            <a:tailEnd/>
          </a:ln>
          <a:effectLst>
            <a:outerShdw dist="45791" dir="3378596" algn="ctr" rotWithShape="0">
              <a:schemeClr val="tx1"/>
            </a:outerShdw>
          </a:effectLst>
        </p:spPr>
        <p:txBody>
          <a:bodyPr wrap="none">
            <a:spAutoFit/>
          </a:bodyPr>
          <a:lstStyle/>
          <a:p>
            <a:pPr>
              <a:defRPr/>
            </a:pPr>
            <a:r>
              <a:rPr lang="ca-ES" sz="6600" b="1" i="1">
                <a:solidFill>
                  <a:schemeClr val="bg1"/>
                </a:solidFill>
                <a:latin typeface="Comic Sans MS" pitchFamily="66" charset="0"/>
              </a:rPr>
              <a:t> </a:t>
            </a:r>
            <a:r>
              <a:rPr lang="ca-ES" sz="6600" b="1" i="1">
                <a:solidFill>
                  <a:srgbClr val="FF0A1E"/>
                </a:solidFill>
                <a:latin typeface="Comic Sans MS" pitchFamily="66" charset="0"/>
              </a:rPr>
              <a:t>Salmo responsoriale</a:t>
            </a:r>
          </a:p>
        </p:txBody>
      </p:sp>
      <p:sp>
        <p:nvSpPr>
          <p:cNvPr id="11269" name="Rectangle 5"/>
          <p:cNvSpPr>
            <a:spLocks noChangeArrowheads="1"/>
          </p:cNvSpPr>
          <p:nvPr/>
        </p:nvSpPr>
        <p:spPr bwMode="auto">
          <a:xfrm>
            <a:off x="4000500" y="1341438"/>
            <a:ext cx="5143500" cy="1323975"/>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a:defRPr/>
            </a:pPr>
            <a:r>
              <a:rPr lang="ca-ES" dirty="0">
                <a:latin typeface="Times"/>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Ascoltate oggi </a:t>
            </a:r>
          </a:p>
          <a:p>
            <a:pPr>
              <a:defRPr/>
            </a:pPr>
            <a:r>
              <a:rPr lang="it-IT" sz="4000" b="1" i="1" dirty="0">
                <a:solidFill>
                  <a:schemeClr val="bg1"/>
                </a:solidFill>
                <a:effectLst>
                  <a:outerShdw blurRad="38100" dist="38100" dir="2700000" algn="tl">
                    <a:srgbClr val="000000">
                      <a:alpha val="43137"/>
                    </a:srgbClr>
                  </a:outerShdw>
                </a:effectLst>
                <a:latin typeface="Comic Sans MS" pitchFamily="66" charset="0"/>
              </a:rPr>
              <a:t>la voce del Signore.</a:t>
            </a:r>
          </a:p>
        </p:txBody>
      </p:sp>
      <p:sp>
        <p:nvSpPr>
          <p:cNvPr id="11270" name="Rectangle 6"/>
          <p:cNvSpPr>
            <a:spLocks noChangeArrowheads="1"/>
          </p:cNvSpPr>
          <p:nvPr/>
        </p:nvSpPr>
        <p:spPr bwMode="auto">
          <a:xfrm>
            <a:off x="214313" y="3500438"/>
            <a:ext cx="8715375" cy="3170237"/>
          </a:xfrm>
          <a:prstGeom prst="rect">
            <a:avLst/>
          </a:prstGeom>
          <a:solidFill>
            <a:srgbClr val="0000FF">
              <a:alpha val="50000"/>
            </a:srgbClr>
          </a:solidFill>
          <a:ln w="9525">
            <a:noFill/>
            <a:miter lim="800000"/>
            <a:headEnd/>
            <a:tailEnd/>
          </a:ln>
          <a:effectLst/>
        </p:spPr>
        <p:txBody>
          <a:bodyPr>
            <a:spAutoFit/>
          </a:bodyPr>
          <a:lstStyle/>
          <a:p>
            <a:pPr>
              <a:defRPr/>
            </a:pPr>
            <a:r>
              <a:rPr lang="it-IT" sz="4000" b="1" i="1" dirty="0">
                <a:solidFill>
                  <a:schemeClr val="bg1"/>
                </a:solidFill>
                <a:effectLst>
                  <a:outerShdw blurRad="38100" dist="38100" dir="2700000" algn="tl">
                    <a:srgbClr val="000000"/>
                  </a:outerShdw>
                </a:effectLst>
                <a:latin typeface="Comic Sans MS" pitchFamily="66" charset="0"/>
              </a:rPr>
              <a:t>Venite, cantiamo al Signore, acclamiamo la roccia della nostra salvezza. Accostiamoci a lui per rendergli grazie, a lui acclamiamo con canti di gioia.</a:t>
            </a:r>
            <a:endParaRPr lang="ca-ES" sz="4000" b="1" i="1" dirty="0">
              <a:solidFill>
                <a:schemeClr val="bg1"/>
              </a:solidFill>
              <a:effectLst>
                <a:outerShdw blurRad="38100" dist="38100" dir="2700000" algn="tl">
                  <a:srgbClr val="000000"/>
                </a:outerShdw>
              </a:effectLst>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N:\05 Fotografie\Gite\Terrasanta\Terrasanta 2008\Giovanni\Terrasanta giovanni 006.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4" name="Rectangle 4"/>
          <p:cNvSpPr>
            <a:spLocks noChangeArrowheads="1"/>
          </p:cNvSpPr>
          <p:nvPr/>
        </p:nvSpPr>
        <p:spPr bwMode="auto">
          <a:xfrm>
            <a:off x="285750" y="3071813"/>
            <a:ext cx="8572500" cy="3786187"/>
          </a:xfrm>
          <a:prstGeom prst="rect">
            <a:avLst/>
          </a:prstGeom>
          <a:solidFill>
            <a:schemeClr val="bg1">
              <a:alpha val="50195"/>
            </a:schemeClr>
          </a:solidFill>
          <a:ln w="9525">
            <a:noFill/>
            <a:miter lim="800000"/>
            <a:headEnd/>
            <a:tailEnd/>
          </a:ln>
        </p:spPr>
        <p:txBody>
          <a:bodyPr>
            <a:spAutoFit/>
          </a:bodyPr>
          <a:lstStyle/>
          <a:p>
            <a:r>
              <a:rPr lang="it-IT" sz="4000" b="1" i="1">
                <a:latin typeface="Comic Sans MS" pitchFamily="66" charset="0"/>
              </a:rPr>
              <a:t>Entrate: prostràti, adoriamo, </a:t>
            </a:r>
          </a:p>
          <a:p>
            <a:r>
              <a:rPr lang="it-IT" sz="4000" b="1" i="1">
                <a:latin typeface="Comic Sans MS" pitchFamily="66" charset="0"/>
              </a:rPr>
              <a:t>in ginocchio davanti al Signore che ci ha fatti. </a:t>
            </a:r>
          </a:p>
          <a:p>
            <a:r>
              <a:rPr lang="it-IT" sz="4000" b="1" i="1">
                <a:latin typeface="Comic Sans MS" pitchFamily="66" charset="0"/>
              </a:rPr>
              <a:t>È lui il nostro Dio </a:t>
            </a:r>
          </a:p>
          <a:p>
            <a:r>
              <a:rPr lang="it-IT" sz="4000" b="1" i="1">
                <a:latin typeface="Comic Sans MS" pitchFamily="66" charset="0"/>
              </a:rPr>
              <a:t>e noi il popolo del suo pascolo, </a:t>
            </a:r>
          </a:p>
          <a:p>
            <a:r>
              <a:rPr lang="it-IT" sz="4000" b="1" i="1">
                <a:latin typeface="Comic Sans MS" pitchFamily="66" charset="0"/>
              </a:rPr>
              <a:t>il gregge che egli conduce.</a:t>
            </a:r>
            <a:endParaRPr lang="ca-ES" sz="4000" b="1" i="1">
              <a:latin typeface="Comic Sans MS" pitchFamily="66" charset="0"/>
            </a:endParaRPr>
          </a:p>
        </p:txBody>
      </p:sp>
      <p:sp>
        <p:nvSpPr>
          <p:cNvPr id="5" name="Rectangle 5"/>
          <p:cNvSpPr>
            <a:spLocks noChangeArrowheads="1"/>
          </p:cNvSpPr>
          <p:nvPr/>
        </p:nvSpPr>
        <p:spPr bwMode="auto">
          <a:xfrm>
            <a:off x="4000500" y="357188"/>
            <a:ext cx="5143500" cy="1323975"/>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a:defRPr/>
            </a:pPr>
            <a:r>
              <a:rPr lang="ca-ES" dirty="0">
                <a:latin typeface="Times"/>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Ascoltate oggi </a:t>
            </a:r>
          </a:p>
          <a:p>
            <a:pPr>
              <a:defRPr/>
            </a:pPr>
            <a:r>
              <a:rPr lang="it-IT" sz="4000" b="1" i="1" dirty="0">
                <a:solidFill>
                  <a:schemeClr val="bg1"/>
                </a:solidFill>
                <a:effectLst>
                  <a:outerShdw blurRad="38100" dist="38100" dir="2700000" algn="tl">
                    <a:srgbClr val="000000">
                      <a:alpha val="43137"/>
                    </a:srgbClr>
                  </a:outerShdw>
                </a:effectLst>
                <a:latin typeface="Comic Sans MS" pitchFamily="66" charset="0"/>
              </a:rPr>
              <a:t>la voce del Signore.</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magine 7" descr="Terrasanta 2006 152.jpg"/>
          <p:cNvPicPr>
            <a:picLocks noChangeAspect="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10244" name="Text Box 4"/>
          <p:cNvSpPr txBox="1">
            <a:spLocks noChangeArrowheads="1"/>
          </p:cNvSpPr>
          <p:nvPr/>
        </p:nvSpPr>
        <p:spPr bwMode="auto">
          <a:xfrm>
            <a:off x="107156" y="3071813"/>
            <a:ext cx="8929688" cy="3786187"/>
          </a:xfrm>
          <a:prstGeom prst="rect">
            <a:avLst/>
          </a:prstGeom>
          <a:solidFill>
            <a:srgbClr val="008000">
              <a:alpha val="58823"/>
            </a:srgbClr>
          </a:solidFill>
          <a:ln w="9525">
            <a:noFill/>
            <a:miter lim="800000"/>
            <a:headEnd/>
            <a:tailEnd/>
          </a:ln>
        </p:spPr>
        <p:txBody>
          <a:bodyPr>
            <a:spAutoFit/>
          </a:bodyPr>
          <a:lstStyle/>
          <a:p>
            <a:r>
              <a:rPr lang="it-IT" sz="4000" b="1" i="1" dirty="0">
                <a:solidFill>
                  <a:schemeClr val="bg1"/>
                </a:solidFill>
                <a:latin typeface="Comic Sans MS" pitchFamily="66" charset="0"/>
              </a:rPr>
              <a:t>Se ascoltaste oggi la sua voce! «Non indurite il cuore come a </a:t>
            </a:r>
            <a:r>
              <a:rPr lang="it-IT" sz="4000" b="1" i="1" dirty="0" err="1">
                <a:solidFill>
                  <a:schemeClr val="bg1"/>
                </a:solidFill>
                <a:latin typeface="Comic Sans MS" pitchFamily="66" charset="0"/>
              </a:rPr>
              <a:t>Merìba</a:t>
            </a:r>
            <a:r>
              <a:rPr lang="it-IT" sz="4000" b="1" i="1" dirty="0">
                <a:solidFill>
                  <a:schemeClr val="bg1"/>
                </a:solidFill>
                <a:latin typeface="Comic Sans MS" pitchFamily="66" charset="0"/>
              </a:rPr>
              <a:t>, come nel giorno di Massa nel deserto, dove mi tentarono i vostri padri: mi misero alla prova pur avendo visto le mie opere».</a:t>
            </a:r>
            <a:endParaRPr lang="ca-ES" sz="4000" b="1" i="1" dirty="0">
              <a:solidFill>
                <a:schemeClr val="bg1"/>
              </a:solidFill>
              <a:latin typeface="Comic Sans MS" pitchFamily="66" charset="0"/>
            </a:endParaRPr>
          </a:p>
        </p:txBody>
      </p:sp>
      <p:sp>
        <p:nvSpPr>
          <p:cNvPr id="5" name="Rectangle 5"/>
          <p:cNvSpPr>
            <a:spLocks noChangeArrowheads="1"/>
          </p:cNvSpPr>
          <p:nvPr/>
        </p:nvSpPr>
        <p:spPr bwMode="auto">
          <a:xfrm>
            <a:off x="4000500" y="1341438"/>
            <a:ext cx="5143500" cy="1323975"/>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a:defRPr/>
            </a:pPr>
            <a:r>
              <a:rPr lang="ca-ES" dirty="0">
                <a:latin typeface="Times"/>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Ascoltate oggi </a:t>
            </a:r>
          </a:p>
          <a:p>
            <a:pPr>
              <a:defRPr/>
            </a:pPr>
            <a:r>
              <a:rPr lang="it-IT" sz="4000" b="1" i="1" dirty="0">
                <a:solidFill>
                  <a:schemeClr val="bg1"/>
                </a:solidFill>
                <a:effectLst>
                  <a:outerShdw blurRad="38100" dist="38100" dir="2700000" algn="tl">
                    <a:srgbClr val="000000">
                      <a:alpha val="43137"/>
                    </a:srgbClr>
                  </a:outerShdw>
                </a:effectLst>
                <a:latin typeface="Comic Sans MS" pitchFamily="66" charset="0"/>
              </a:rPr>
              <a:t>la voce del Signore.</a:t>
            </a: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noChangeArrowheads="1"/>
          </p:cNvPicPr>
          <p:nvPr/>
        </p:nvPicPr>
        <p:blipFill>
          <a:blip r:embed="rId2" cstate="print"/>
          <a:srcRect/>
          <a:stretch>
            <a:fillRect/>
          </a:stretch>
        </p:blipFill>
        <p:spPr bwMode="auto">
          <a:xfrm>
            <a:off x="0" y="-57150"/>
            <a:ext cx="9144000" cy="6915150"/>
          </a:xfrm>
          <a:prstGeom prst="rect">
            <a:avLst/>
          </a:prstGeom>
          <a:noFill/>
          <a:ln w="9525">
            <a:noFill/>
            <a:miter lim="800000"/>
            <a:headEnd/>
            <a:tailEnd/>
          </a:ln>
        </p:spPr>
      </p:pic>
      <p:sp>
        <p:nvSpPr>
          <p:cNvPr id="4100" name="Rectangle 4"/>
          <p:cNvSpPr>
            <a:spLocks noChangeArrowheads="1"/>
          </p:cNvSpPr>
          <p:nvPr/>
        </p:nvSpPr>
        <p:spPr bwMode="auto">
          <a:xfrm>
            <a:off x="1357313" y="3429000"/>
            <a:ext cx="7786687" cy="3170238"/>
          </a:xfrm>
          <a:prstGeom prst="rect">
            <a:avLst/>
          </a:prstGeom>
          <a:solidFill>
            <a:srgbClr val="000000">
              <a:alpha val="50196"/>
            </a:srgbClr>
          </a:solidFill>
          <a:ln w="9525">
            <a:noFill/>
            <a:miter lim="800000"/>
            <a:headEnd/>
            <a:tailEnd/>
          </a:ln>
          <a:effectLst/>
        </p:spPr>
        <p:txBody>
          <a:bodyPr>
            <a:spAutoFit/>
          </a:bodyPr>
          <a:lstStyle/>
          <a:p>
            <a:pPr eaLnBrk="0" fontAlgn="auto" hangingPunct="0">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Il popolo che abitava nelle tenebre vide una grande luce, per quelli che abitavano in regione e ombra di morte una luce è sorta.</a:t>
            </a:r>
          </a:p>
        </p:txBody>
      </p:sp>
      <p:sp>
        <p:nvSpPr>
          <p:cNvPr id="4" name="WordArt 4"/>
          <p:cNvSpPr>
            <a:spLocks noChangeArrowheads="1" noChangeShapeType="1" noTextEdit="1"/>
          </p:cNvSpPr>
          <p:nvPr/>
        </p:nvSpPr>
        <p:spPr bwMode="auto">
          <a:xfrm>
            <a:off x="285750" y="214313"/>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1"/>
          <p:cNvSpPr>
            <a:spLocks noChangeArrowheads="1"/>
          </p:cNvSpPr>
          <p:nvPr/>
        </p:nvSpPr>
        <p:spPr bwMode="auto">
          <a:xfrm>
            <a:off x="3929063" y="1071563"/>
            <a:ext cx="4929187" cy="3786187"/>
          </a:xfrm>
          <a:prstGeom prst="rect">
            <a:avLst/>
          </a:prstGeom>
          <a:noFill/>
          <a:ln w="9525">
            <a:noFill/>
            <a:miter lim="800000"/>
            <a:headEnd/>
            <a:tailEnd/>
          </a:ln>
        </p:spPr>
        <p:txBody>
          <a:bodyPr>
            <a:spAutoFit/>
          </a:bodyPr>
          <a:lstStyle/>
          <a:p>
            <a:pPr eaLnBrk="0" hangingPunct="0"/>
            <a:r>
              <a:rPr lang="it-IT" sz="4000">
                <a:solidFill>
                  <a:srgbClr val="000000"/>
                </a:solidFill>
                <a:latin typeface="Calibri" pitchFamily="34" charset="0"/>
              </a:rPr>
              <a:t>Il Signore sia con voi.</a:t>
            </a:r>
          </a:p>
          <a:p>
            <a:pPr eaLnBrk="0" hangingPunct="0"/>
            <a:r>
              <a:rPr lang="it-IT" sz="4000" b="1">
                <a:solidFill>
                  <a:srgbClr val="000000"/>
                </a:solidFill>
                <a:latin typeface="Calibri" pitchFamily="34" charset="0"/>
              </a:rPr>
              <a:t>E con il tuo spirito.</a:t>
            </a:r>
          </a:p>
          <a:p>
            <a:pPr eaLnBrk="0" hangingPunct="0"/>
            <a:endParaRPr lang="it-IT" sz="4000" b="1">
              <a:solidFill>
                <a:srgbClr val="000000"/>
              </a:solidFill>
              <a:latin typeface="Calibri" pitchFamily="34" charset="0"/>
            </a:endParaRPr>
          </a:p>
          <a:p>
            <a:pPr eaLnBrk="0" hangingPunct="0"/>
            <a:r>
              <a:rPr lang="it-IT" sz="4000">
                <a:solidFill>
                  <a:srgbClr val="000000"/>
                </a:solidFill>
                <a:latin typeface="Calibri" pitchFamily="34" charset="0"/>
              </a:rPr>
              <a:t>Dal Vangelo </a:t>
            </a:r>
          </a:p>
          <a:p>
            <a:pPr eaLnBrk="0" hangingPunct="0"/>
            <a:r>
              <a:rPr lang="it-IT" sz="4000">
                <a:solidFill>
                  <a:srgbClr val="000000"/>
                </a:solidFill>
                <a:latin typeface="Calibri" pitchFamily="34" charset="0"/>
              </a:rPr>
              <a:t>secondo Marco.</a:t>
            </a:r>
          </a:p>
          <a:p>
            <a:pPr eaLnBrk="0" hangingPunct="0"/>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43011" name="Picture 4" descr="C:\Users\Fede\Desktop\22100AA.JPG"/>
          <p:cNvPicPr>
            <a:picLocks noChangeAspect="1" noChangeArrowheads="1"/>
          </p:cNvPicPr>
          <p:nvPr/>
        </p:nvPicPr>
        <p:blipFill>
          <a:blip r:embed="rId2" cstate="print"/>
          <a:srcRect/>
          <a:stretch>
            <a:fillRect/>
          </a:stretch>
        </p:blipFill>
        <p:spPr bwMode="auto">
          <a:xfrm>
            <a:off x="428625" y="642938"/>
            <a:ext cx="2794000" cy="5308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magine 3" descr="Terrasanta 2008 048.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26626" name="Rectangle 1"/>
          <p:cNvSpPr>
            <a:spLocks noChangeArrowheads="1"/>
          </p:cNvSpPr>
          <p:nvPr/>
        </p:nvSpPr>
        <p:spPr bwMode="auto">
          <a:xfrm>
            <a:off x="178579" y="214290"/>
            <a:ext cx="8786842" cy="1323439"/>
          </a:xfrm>
          <a:prstGeom prst="rect">
            <a:avLst/>
          </a:prstGeom>
          <a:solidFill>
            <a:srgbClr val="BDD6E1"/>
          </a:solidFill>
          <a:ln w="9525">
            <a:noFill/>
            <a:miter lim="800000"/>
            <a:headEnd/>
            <a:tailEnd/>
          </a:ln>
          <a:effectLst>
            <a:softEdge rad="127000"/>
          </a:effectLst>
        </p:spPr>
        <p:txBody>
          <a:bodyPr wrap="square" anchor="ctr">
            <a:spAutoFit/>
          </a:bodyPr>
          <a:lstStyle/>
          <a:p>
            <a:pPr algn="just" eaLnBrk="0" hangingPunct="0">
              <a:defRPr/>
            </a:pPr>
            <a:r>
              <a:rPr lang="it-IT" sz="4000" b="1" dirty="0">
                <a:latin typeface="Calibri" pitchFamily="34" charset="0"/>
                <a:cs typeface="Times New Roman" pitchFamily="18" charset="0"/>
              </a:rPr>
              <a:t>In quel tempo, Gesù, entrato di sabato nella sinagoga, a </a:t>
            </a:r>
            <a:r>
              <a:rPr lang="it-IT" sz="4000" b="1" dirty="0" err="1">
                <a:latin typeface="Calibri" pitchFamily="34" charset="0"/>
                <a:cs typeface="Times New Roman" pitchFamily="18" charset="0"/>
              </a:rPr>
              <a:t>Cafarnao</a:t>
            </a:r>
            <a:r>
              <a:rPr lang="it-IT" sz="4000" b="1" dirty="0">
                <a:latin typeface="Calibri" pitchFamily="34" charset="0"/>
                <a:cs typeface="Times New Roman" pitchFamily="18" charset="0"/>
              </a:rPr>
              <a:t>, insegnava. </a:t>
            </a:r>
            <a:endParaRPr lang="it-IT" sz="4000" b="1" dirty="0">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85736" y="214290"/>
            <a:ext cx="8572528" cy="1938992"/>
          </a:xfrm>
          <a:prstGeom prst="rect">
            <a:avLst/>
          </a:prstGeom>
          <a:solidFill>
            <a:srgbClr val="FFC000">
              <a:alpha val="50980"/>
            </a:srgbClr>
          </a:solidFill>
          <a:ln>
            <a:solidFill>
              <a:srgbClr val="000000">
                <a:alpha val="50196"/>
              </a:srgbClr>
            </a:solidFill>
          </a:ln>
          <a:effectLst>
            <a:softEdge rad="127000"/>
          </a:effectLst>
        </p:spPr>
        <p:txBody>
          <a:bodyPr wrap="square">
            <a:spAutoFit/>
          </a:bodyPr>
          <a:lstStyle/>
          <a:p>
            <a:pPr algn="just" eaLnBrk="0" hangingPunct="0">
              <a:defRPr/>
            </a:pPr>
            <a:r>
              <a:rPr lang="it-IT" sz="4000" b="1" dirty="0">
                <a:solidFill>
                  <a:schemeClr val="bg1"/>
                </a:solidFill>
                <a:effectLst>
                  <a:glow rad="63500">
                    <a:schemeClr val="accent1">
                      <a:satMod val="175000"/>
                      <a:alpha val="40000"/>
                    </a:schemeClr>
                  </a:glow>
                </a:effectLst>
                <a:latin typeface="Calibri" pitchFamily="34" charset="0"/>
                <a:cs typeface="Times New Roman" pitchFamily="18" charset="0"/>
              </a:rPr>
              <a:t>Ed erano stupiti del suo insegnamento: egli infatti insegnava loro come uno che ha autorità, e non come gli scribi. </a:t>
            </a:r>
            <a:endParaRPr lang="it-IT" sz="4000" b="1" dirty="0">
              <a:solidFill>
                <a:schemeClr val="bg1"/>
              </a:solidFill>
              <a:effectLst>
                <a:glow rad="63500">
                  <a:schemeClr val="accent1">
                    <a:satMod val="175000"/>
                    <a:alpha val="40000"/>
                  </a:schemeClr>
                </a:glow>
              </a:effectLst>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464331" y="214290"/>
            <a:ext cx="8215338" cy="1938992"/>
          </a:xfrm>
          <a:prstGeom prst="rect">
            <a:avLst/>
          </a:prstGeom>
          <a:solidFill>
            <a:srgbClr val="FFFFFF">
              <a:alpha val="69020"/>
            </a:srgbClr>
          </a:solidFill>
          <a:effectLst>
            <a:softEdge rad="127000"/>
          </a:effectLst>
        </p:spPr>
        <p:txBody>
          <a:bodyPr wrap="square">
            <a:spAutoFit/>
          </a:bodyPr>
          <a:lstStyle/>
          <a:p>
            <a:pPr algn="just" eaLnBrk="0" hangingPunct="0">
              <a:defRPr/>
            </a:pP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Ed ecco, nella loro sinagoga vi era un uomo posseduto da uno spirito impuro e cominciò a gridare, dicendo:</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87045" name="Picture 5" descr="C:\Users\Fede\Desktop\Morigerati-Sorgente Mulino Vecchio.jpg"/>
          <p:cNvPicPr>
            <a:picLocks noChangeAspect="1" noChangeArrowheads="1"/>
          </p:cNvPicPr>
          <p:nvPr/>
        </p:nvPicPr>
        <p:blipFill>
          <a:blip r:embed="rId2" cstate="print">
            <a:lum bright="20000" contrast="20000"/>
          </a:blip>
          <a:srcRect/>
          <a:stretch>
            <a:fillRect/>
          </a:stretch>
        </p:blipFill>
        <p:spPr bwMode="auto">
          <a:xfrm>
            <a:off x="1" y="0"/>
            <a:ext cx="9144000" cy="6858000"/>
          </a:xfrm>
          <a:prstGeom prst="rect">
            <a:avLst/>
          </a:prstGeom>
          <a:noFill/>
          <a:effectLst/>
        </p:spPr>
      </p:pic>
      <p:sp>
        <p:nvSpPr>
          <p:cNvPr id="2" name="Rettangolo 1"/>
          <p:cNvSpPr/>
          <p:nvPr/>
        </p:nvSpPr>
        <p:spPr>
          <a:xfrm>
            <a:off x="142844" y="142852"/>
            <a:ext cx="6072230" cy="3139321"/>
          </a:xfrm>
          <a:prstGeom prst="rect">
            <a:avLst/>
          </a:prstGeom>
        </p:spPr>
        <p:txBody>
          <a:bodyPr wrap="square">
            <a:spAutoFit/>
          </a:bodyPr>
          <a:lstStyle/>
          <a:p>
            <a:pPr>
              <a:lnSpc>
                <a:spcPct val="150000"/>
              </a:lnSpc>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Acqua siamo noi,</a:t>
            </a:r>
          </a:p>
          <a:p>
            <a:pPr>
              <a:lnSpc>
                <a:spcPct val="150000"/>
              </a:lnSpc>
              <a:defRPr/>
            </a:pPr>
            <a:r>
              <a:rPr lang="it-IT" sz="4400" b="1" dirty="0" smtClean="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dall'antica Sorgente</a:t>
            </a:r>
          </a:p>
          <a:p>
            <a:pPr>
              <a:lnSpc>
                <a:spcPct val="150000"/>
              </a:lnSpc>
              <a:defRPr/>
            </a:pPr>
            <a:r>
              <a:rPr lang="it-IT" sz="4400" b="1" dirty="0" smtClean="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veniamo</a:t>
            </a: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357174" y="285728"/>
            <a:ext cx="8429652" cy="1938992"/>
          </a:xfrm>
          <a:prstGeom prst="rect">
            <a:avLst/>
          </a:prstGeom>
          <a:solidFill>
            <a:srgbClr val="FFFFFF">
              <a:alpha val="69020"/>
            </a:srgbClr>
          </a:solidFill>
          <a:effectLst>
            <a:softEdge rad="127000"/>
          </a:effectLst>
        </p:spPr>
        <p:txBody>
          <a:bodyPr wrap="square">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«Che vuoi da noi, Gesù Nazareno? Sei venuto a rovinarci? Io so chi tu sei: il santo di Dio!». </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50017" y="142852"/>
            <a:ext cx="8643966" cy="2554545"/>
          </a:xfrm>
          <a:prstGeom prst="rect">
            <a:avLst/>
          </a:prstGeom>
          <a:solidFill>
            <a:srgbClr val="FFFFFF">
              <a:alpha val="69020"/>
            </a:srgbClr>
          </a:solidFill>
          <a:effectLst>
            <a:softEdge rad="127000"/>
          </a:effectLst>
        </p:spPr>
        <p:txBody>
          <a:bodyPr wrap="square">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E Gesù gli ordinò severamente: «Taci! Esci da lui!». E lo spirito impuro, straziandolo e gridando forte, uscì da lui. </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50017" y="0"/>
            <a:ext cx="8643966" cy="3170238"/>
          </a:xfrm>
          <a:prstGeom prst="rect">
            <a:avLst/>
          </a:prstGeom>
          <a:solidFill>
            <a:srgbClr val="FFFFFF">
              <a:alpha val="69020"/>
            </a:srgbClr>
          </a:solidFill>
          <a:effectLst>
            <a:softEdge rad="127000"/>
          </a:effectLst>
        </p:spPr>
        <p:txBody>
          <a:bodyPr wrap="square">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Tutti furono presi da timore, tanto che si chiedevano a vicenda: «Che è mai questo? Un insegnamento nuovo, dato con autorità. Comanda persino agli spiriti impuri e gli obbediscono!». </a:t>
            </a: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428612" y="0"/>
            <a:ext cx="8286776" cy="1938992"/>
          </a:xfrm>
          <a:prstGeom prst="rect">
            <a:avLst/>
          </a:prstGeom>
          <a:solidFill>
            <a:srgbClr val="FFFFFF">
              <a:alpha val="69020"/>
            </a:srgbClr>
          </a:solidFill>
          <a:effectLst>
            <a:softEdge rad="127000"/>
          </a:effectLst>
        </p:spPr>
        <p:txBody>
          <a:bodyPr wrap="square">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La sua fama si diffuse subito dovunque, in tutta la regione della Galilea.</a:t>
            </a: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http://localhost:1080/download/immagini/12Bi_TO/04B_TO.jpg"/>
          <p:cNvPicPr>
            <a:picLocks noChangeAspect="1" noChangeArrowheads="1"/>
          </p:cNvPicPr>
          <p:nvPr/>
        </p:nvPicPr>
        <p:blipFill>
          <a:blip r:embed="rId2" cstate="print"/>
          <a:srcRect/>
          <a:stretch>
            <a:fillRect/>
          </a:stretch>
        </p:blipFill>
        <p:spPr bwMode="auto">
          <a:xfrm>
            <a:off x="0" y="0"/>
            <a:ext cx="4857750" cy="6832600"/>
          </a:xfrm>
          <a:prstGeom prst="rect">
            <a:avLst/>
          </a:prstGeom>
          <a:noFill/>
          <a:ln w="9525">
            <a:noFill/>
            <a:miter lim="800000"/>
            <a:headEnd/>
            <a:tailEnd/>
          </a:ln>
        </p:spPr>
      </p:pic>
      <p:sp>
        <p:nvSpPr>
          <p:cNvPr id="51203"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51204"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Padre onnipotente, creatore del cielo e della terra, di tutte le cose visibili e invisibili. Credo in un solo Signore, Gesù Cristo, unigenito Figlio di Dio, nato dal Padre prima di tutti i secoli: Dio da Dio, Luce da Luce, Dio vero da Dio vero, generato, non creato, della stessa sostanza del Padre; per mezzo di lui tutte le cose sono state create. </a:t>
            </a:r>
            <a:endParaRPr lang="it-IT" sz="4000"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si è incarnato nel seno della vergine Maria e si è fatto uomo</a:t>
            </a:r>
            <a:r>
              <a:rPr lang="it-IT" sz="4000" b="1" dirty="0">
                <a:solidFill>
                  <a:prstClr val="black"/>
                </a:solidFill>
                <a:effectLst>
                  <a:outerShdw blurRad="38100" dist="38100" dir="2700000" algn="tl">
                    <a:srgbClr val="000000">
                      <a:alpha val="43137"/>
                    </a:srgbClr>
                  </a:outerShdw>
                </a:effectLst>
                <a:latin typeface="+mn-lt"/>
                <a:cs typeface="+mn-cs"/>
              </a:rPr>
              <a:t>. Fu crocifisso per noi sotto </a:t>
            </a:r>
            <a:r>
              <a:rPr lang="it-IT" sz="4000" b="1" dirty="0" err="1">
                <a:solidFill>
                  <a:prstClr val="black"/>
                </a:solidFill>
                <a:effectLst>
                  <a:outerShdw blurRad="38100" dist="38100" dir="2700000" algn="tl">
                    <a:srgbClr val="000000">
                      <a:alpha val="43137"/>
                    </a:srgbClr>
                  </a:outerShdw>
                </a:effectLst>
                <a:latin typeface="+mn-lt"/>
                <a:cs typeface="+mn-cs"/>
              </a:rPr>
              <a:t>Ponzio</a:t>
            </a:r>
            <a:r>
              <a:rPr lang="it-IT" sz="4000" b="1" dirty="0">
                <a:solidFill>
                  <a:prstClr val="black"/>
                </a:solidFill>
                <a:effectLst>
                  <a:outerShdw blurRad="38100" dist="38100" dir="2700000" algn="tl">
                    <a:srgbClr val="000000">
                      <a:alpha val="43137"/>
                    </a:srgbClr>
                  </a:outerShdw>
                </a:effectLst>
                <a:latin typeface="+mn-lt"/>
                <a:cs typeface="+mn-cs"/>
              </a:rPr>
              <a:t> Pilato, morì e fu sepolto. Il terzo giorno è risuscitato, secondo le Scritture, è salito al cielo, siede alla destra del Padre. E di nuovo verrà, nella gloria, per giudicare i vivi e i morti, e il suo regno non avrà fine. </a:t>
            </a:r>
            <a:endParaRPr lang="it-IT"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che è Signore e dà la vita, e procede dal Padre e dal Figlio. Con il Padre e il Figlio è adorato e glorificato, e ha parlato per mezzo dei profeti. Credo la Chiesa, una santa cattolica e apostolica. Professo un solo battesimo per il perdono dei peccati. Aspetto la risurrezione dei morti e la vita del mondo che verrà. Amen.</a:t>
            </a:r>
            <a:r>
              <a:rPr lang="it-IT" sz="4000" dirty="0">
                <a:solidFill>
                  <a:prstClr val="black"/>
                </a:solidFill>
                <a:effectLst>
                  <a:outerShdw blurRad="38100" dist="38100" dir="2700000" algn="tl">
                    <a:srgbClr val="000000">
                      <a:alpha val="43137"/>
                    </a:srgbClr>
                  </a:outerShdw>
                </a:effectLst>
                <a:latin typeface="+mn-lt"/>
                <a:cs typeface="+mn-cs"/>
              </a:rPr>
              <a:t> </a:t>
            </a:r>
            <a:endParaRPr lang="it-IT" dirty="0">
              <a:solidFill>
                <a:prstClr val="black"/>
              </a:solidFill>
              <a:latin typeface="+mn-lt"/>
              <a:cs typeface="+mn-cs"/>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215106" y="0"/>
            <a:ext cx="8713788" cy="5472112"/>
          </a:xfrm>
          <a:prstGeom prst="rect">
            <a:avLst/>
          </a:prstGeom>
        </p:spPr>
        <p:txBody>
          <a:bodyPr wrap="none" fromWordArt="1"/>
          <a:lstStyle/>
          <a:p>
            <a:pPr algn="ctr">
              <a:defRPr/>
            </a:pPr>
            <a:r>
              <a:rPr lang="it-IT" sz="19900" kern="10" dirty="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effectLst>
                  <a:outerShdw dist="35921" dir="2700000" algn="ctr" rotWithShape="0">
                    <a:srgbClr val="808080">
                      <a:alpha val="79999"/>
                    </a:srgbClr>
                  </a:outerShdw>
                </a:effectLst>
                <a:latin typeface="Bodoni MT Condensed"/>
              </a:rPr>
              <a:t>Benedici </a:t>
            </a:r>
          </a:p>
          <a:p>
            <a:pPr algn="ctr">
              <a:defRPr/>
            </a:pPr>
            <a:r>
              <a:rPr lang="it-IT" sz="19900" kern="10" dirty="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effectLst>
                  <a:outerShdw dist="35921" dir="2700000" algn="ctr" rotWithShape="0">
                    <a:srgbClr val="808080">
                      <a:alpha val="79999"/>
                    </a:srgbClr>
                  </a:outerShdw>
                </a:effectLst>
                <a:latin typeface="Bodoni MT Condensed"/>
              </a:rPr>
              <a:t>o Signore</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85698" name="Picture 2" descr="C:\Users\Fede\Desktop\R_cascate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Rettangolo 1"/>
          <p:cNvSpPr/>
          <p:nvPr/>
        </p:nvSpPr>
        <p:spPr>
          <a:xfrm>
            <a:off x="3071770" y="0"/>
            <a:ext cx="6072230" cy="3013838"/>
          </a:xfrm>
          <a:prstGeom prst="rect">
            <a:avLst/>
          </a:prstGeom>
        </p:spPr>
        <p:txBody>
          <a:bodyPr wrap="square">
            <a:spAutoFit/>
          </a:bodyPr>
          <a:lstStyle/>
          <a:p>
            <a:pPr algn="r">
              <a:lnSpc>
                <a:spcPct val="150000"/>
              </a:lnSpc>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fiumi siamo noi</a:t>
            </a:r>
          </a:p>
          <a:p>
            <a:pPr algn="r">
              <a:lnSpc>
                <a:spcPct val="150000"/>
              </a:lnSpc>
              <a:defRPr/>
            </a:pPr>
            <a:r>
              <a:rPr lang="it-IT" sz="4400" b="1" dirty="0" smtClean="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se </a:t>
            </a: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i </a:t>
            </a:r>
            <a:r>
              <a:rPr lang="it-IT" sz="4400" b="1" dirty="0" smtClean="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ruscelli</a:t>
            </a:r>
          </a:p>
          <a:p>
            <a:pPr algn="r">
              <a:lnSpc>
                <a:spcPct val="150000"/>
              </a:lnSpc>
              <a:defRPr/>
            </a:pPr>
            <a:r>
              <a:rPr lang="it-IT" sz="4400" b="1" dirty="0" smtClean="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si </a:t>
            </a: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mettono insieme,</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www.lucianabartolini.net/Immagini/paesaggi/nebbia.jpg"/>
          <p:cNvPicPr>
            <a:picLocks noChangeAspect="1" noChangeArrowheads="1"/>
          </p:cNvPicPr>
          <p:nvPr/>
        </p:nvPicPr>
        <p:blipFill>
          <a:blip r:embed="rId2" cstate="print"/>
          <a:srcRect b="5556"/>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1857375" y="2928938"/>
            <a:ext cx="7000875" cy="1938337"/>
          </a:xfrm>
          <a:prstGeom prst="rect">
            <a:avLst/>
          </a:prstGeom>
          <a:solidFill>
            <a:srgbClr val="FFFFFF">
              <a:alpha val="69804"/>
            </a:srgbClr>
          </a:solidFill>
          <a:ln w="9525">
            <a:noFill/>
            <a:miter lim="800000"/>
            <a:headEnd/>
            <a:tailEnd/>
          </a:ln>
          <a:effectLst>
            <a:softEdge rad="63500"/>
          </a:effectLst>
        </p:spPr>
        <p:txBody>
          <a:bodyPr>
            <a:spAutoFit/>
          </a:bodyPr>
          <a:lstStyle/>
          <a:p>
            <a:pPr>
              <a:defRPr/>
            </a:pPr>
            <a:r>
              <a:rPr lang="it-IT" sz="4000" b="1" dirty="0">
                <a:solidFill>
                  <a:srgbClr val="000000"/>
                </a:solidFill>
                <a:latin typeface="Rockwell Extra Bold" pitchFamily="18" charset="0"/>
              </a:rPr>
              <a:t>Nebbia e freddo, </a:t>
            </a:r>
          </a:p>
          <a:p>
            <a:pPr>
              <a:defRPr/>
            </a:pPr>
            <a:r>
              <a:rPr lang="it-IT" sz="4000" b="1" dirty="0">
                <a:solidFill>
                  <a:srgbClr val="000000"/>
                </a:solidFill>
                <a:latin typeface="Rockwell Extra Bold" pitchFamily="18" charset="0"/>
              </a:rPr>
              <a:t>giorni lunghi e amari </a:t>
            </a:r>
          </a:p>
          <a:p>
            <a:pPr>
              <a:defRPr/>
            </a:pPr>
            <a:r>
              <a:rPr lang="it-IT" sz="4000" b="1" dirty="0">
                <a:solidFill>
                  <a:srgbClr val="000000"/>
                </a:solidFill>
                <a:latin typeface="Rockwell Extra Bold" pitchFamily="18" charset="0"/>
              </a:rPr>
              <a:t>mentre il seme muore.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macrofotografia.kay.it/corso%20di%20macrofotografia/pag.%207%20organizziamoci%20per%20la%20macro/spruzzatore.jpg"/>
          <p:cNvPicPr>
            <a:picLocks noChangeAspect="1" noChangeArrowheads="1"/>
          </p:cNvPicPr>
          <p:nvPr/>
        </p:nvPicPr>
        <p:blipFill>
          <a:blip r:embed="rId2" cstate="print"/>
          <a:srcRect/>
          <a:stretch>
            <a:fillRect/>
          </a:stretch>
        </p:blipFill>
        <p:spPr bwMode="auto">
          <a:xfrm>
            <a:off x="0" y="0"/>
            <a:ext cx="9144000" cy="6870700"/>
          </a:xfrm>
          <a:prstGeom prst="rect">
            <a:avLst/>
          </a:prstGeom>
          <a:noFill/>
          <a:ln w="9525">
            <a:noFill/>
            <a:miter lim="800000"/>
            <a:headEnd/>
            <a:tailEnd/>
          </a:ln>
        </p:spPr>
      </p:pic>
      <p:sp>
        <p:nvSpPr>
          <p:cNvPr id="3" name="Rettangolo 2"/>
          <p:cNvSpPr>
            <a:spLocks noChangeArrowheads="1"/>
          </p:cNvSpPr>
          <p:nvPr/>
        </p:nvSpPr>
        <p:spPr bwMode="auto">
          <a:xfrm>
            <a:off x="1857375" y="1643063"/>
            <a:ext cx="7286625" cy="1938337"/>
          </a:xfrm>
          <a:prstGeom prst="rect">
            <a:avLst/>
          </a:prstGeom>
          <a:solidFill>
            <a:schemeClr val="bg1">
              <a:alpha val="54117"/>
            </a:schemeClr>
          </a:solidFill>
          <a:ln w="9525">
            <a:noFill/>
            <a:miter lim="800000"/>
            <a:headEnd/>
            <a:tailEnd/>
          </a:ln>
        </p:spPr>
        <p:txBody>
          <a:bodyPr>
            <a:spAutoFit/>
          </a:bodyPr>
          <a:lstStyle/>
          <a:p>
            <a:pPr>
              <a:defRPr/>
            </a:pPr>
            <a:r>
              <a:rPr lang="it-IT" sz="4000" b="1" dirty="0">
                <a:ln>
                  <a:solidFill>
                    <a:schemeClr val="tx1"/>
                  </a:solidFill>
                </a:ln>
                <a:solidFill>
                  <a:srgbClr val="000000"/>
                </a:solidFill>
                <a:latin typeface="Rockwell Extra Bold" pitchFamily="18" charset="0"/>
              </a:rPr>
              <a:t>Poi il prodigio </a:t>
            </a:r>
          </a:p>
          <a:p>
            <a:pPr>
              <a:defRPr/>
            </a:pPr>
            <a:r>
              <a:rPr lang="it-IT" sz="4000" b="1" dirty="0">
                <a:ln>
                  <a:solidFill>
                    <a:schemeClr val="tx1"/>
                  </a:solidFill>
                </a:ln>
                <a:solidFill>
                  <a:srgbClr val="000000"/>
                </a:solidFill>
                <a:latin typeface="Rockwell Extra Bold" pitchFamily="18" charset="0"/>
              </a:rPr>
              <a:t>antico e sempre nuovo </a:t>
            </a:r>
          </a:p>
          <a:p>
            <a:pPr>
              <a:defRPr/>
            </a:pPr>
            <a:r>
              <a:rPr lang="it-IT" sz="4000" b="1" dirty="0">
                <a:ln>
                  <a:solidFill>
                    <a:schemeClr val="tx1"/>
                  </a:solidFill>
                </a:ln>
                <a:solidFill>
                  <a:srgbClr val="000000"/>
                </a:solidFill>
                <a:latin typeface="Rockwell Extra Bold" pitchFamily="18" charset="0"/>
              </a:rPr>
              <a:t>del primo filo d'erba.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main"/>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1643042" y="214290"/>
            <a:ext cx="7143750" cy="1938338"/>
          </a:xfrm>
          <a:prstGeom prst="rect">
            <a:avLst/>
          </a:prstGeom>
          <a:solidFill>
            <a:srgbClr val="FFFFCC">
              <a:alpha val="59999"/>
            </a:srgbClr>
          </a:solidFill>
          <a:ln w="9525">
            <a:noFill/>
            <a:miter lim="800000"/>
            <a:headEnd/>
            <a:tailEnd/>
          </a:ln>
        </p:spPr>
        <p:txBody>
          <a:bodyPr>
            <a:spAutoFit/>
          </a:bodyPr>
          <a:lstStyle/>
          <a:p>
            <a:pPr>
              <a:defRPr/>
            </a:pPr>
            <a:r>
              <a:rPr lang="it-IT" sz="4000" b="1" dirty="0">
                <a:ln>
                  <a:solidFill>
                    <a:schemeClr val="tx1"/>
                  </a:solidFill>
                </a:ln>
                <a:solidFill>
                  <a:srgbClr val="000000"/>
                </a:solidFill>
                <a:latin typeface="Rockwell Extra Bold" pitchFamily="18" charset="0"/>
              </a:rPr>
              <a:t>E nel vento dell'estate ondeggiano le spighe; avremo ancora pane.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Immagine 3" descr="Immagine3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285750" y="100020"/>
            <a:ext cx="6357938" cy="4400550"/>
          </a:xfrm>
          <a:prstGeom prst="rect">
            <a:avLst/>
          </a:prstGeom>
          <a:solidFill>
            <a:srgbClr val="FFFFCC">
              <a:alpha val="47842"/>
            </a:srgbClr>
          </a:solidFill>
          <a:ln w="9525">
            <a:noFill/>
            <a:miter lim="800000"/>
            <a:headEnd/>
            <a:tailEnd/>
          </a:ln>
        </p:spPr>
        <p:txBody>
          <a:bodyPr>
            <a:spAutoFit/>
          </a:bodyPr>
          <a:lstStyle/>
          <a:p>
            <a:pPr>
              <a:defRPr/>
            </a:pPr>
            <a:r>
              <a:rPr lang="it-IT" sz="4000" b="1" dirty="0">
                <a:ln>
                  <a:solidFill>
                    <a:schemeClr val="tx1"/>
                  </a:solidFill>
                </a:ln>
                <a:solidFill>
                  <a:srgbClr val="000000"/>
                </a:solidFill>
                <a:latin typeface="Rockwell Extra Bold" pitchFamily="18" charset="0"/>
              </a:rPr>
              <a:t>Benedici, o Signore, </a:t>
            </a:r>
          </a:p>
          <a:p>
            <a:pPr>
              <a:defRPr/>
            </a:pPr>
            <a:r>
              <a:rPr lang="it-IT" sz="4000" b="1" dirty="0">
                <a:ln>
                  <a:solidFill>
                    <a:schemeClr val="tx1"/>
                  </a:solidFill>
                </a:ln>
                <a:solidFill>
                  <a:srgbClr val="000000"/>
                </a:solidFill>
                <a:latin typeface="Rockwell Extra Bold" pitchFamily="18" charset="0"/>
              </a:rPr>
              <a:t>questa offerta </a:t>
            </a:r>
          </a:p>
          <a:p>
            <a:pPr>
              <a:defRPr/>
            </a:pPr>
            <a:r>
              <a:rPr lang="it-IT" sz="4000" b="1" dirty="0">
                <a:ln>
                  <a:solidFill>
                    <a:schemeClr val="tx1"/>
                  </a:solidFill>
                </a:ln>
                <a:solidFill>
                  <a:srgbClr val="000000"/>
                </a:solidFill>
                <a:latin typeface="Rockwell Extra Bold" pitchFamily="18" charset="0"/>
              </a:rPr>
              <a:t>che portiamo a te. </a:t>
            </a:r>
          </a:p>
          <a:p>
            <a:pPr>
              <a:defRPr/>
            </a:pPr>
            <a:r>
              <a:rPr lang="it-IT" sz="4000" b="1" dirty="0">
                <a:ln>
                  <a:solidFill>
                    <a:schemeClr val="tx1"/>
                  </a:solidFill>
                </a:ln>
                <a:solidFill>
                  <a:srgbClr val="000000"/>
                </a:solidFill>
                <a:latin typeface="Rockwell Extra Bold" pitchFamily="18" charset="0"/>
              </a:rPr>
              <a:t>Facci uno </a:t>
            </a:r>
          </a:p>
          <a:p>
            <a:pPr>
              <a:defRPr/>
            </a:pPr>
            <a:r>
              <a:rPr lang="it-IT" sz="4000" b="1" dirty="0">
                <a:ln>
                  <a:solidFill>
                    <a:schemeClr val="tx1"/>
                  </a:solidFill>
                </a:ln>
                <a:solidFill>
                  <a:srgbClr val="000000"/>
                </a:solidFill>
                <a:latin typeface="Rockwell Extra Bold" pitchFamily="18" charset="0"/>
              </a:rPr>
              <a:t>come il pane </a:t>
            </a:r>
          </a:p>
          <a:p>
            <a:pPr>
              <a:defRPr/>
            </a:pPr>
            <a:r>
              <a:rPr lang="it-IT" sz="4000" b="1" dirty="0">
                <a:ln>
                  <a:solidFill>
                    <a:schemeClr val="tx1"/>
                  </a:solidFill>
                </a:ln>
                <a:solidFill>
                  <a:srgbClr val="000000"/>
                </a:solidFill>
                <a:latin typeface="Rockwell Extra Bold" pitchFamily="18" charset="0"/>
              </a:rPr>
              <a:t>che anche oggi </a:t>
            </a:r>
          </a:p>
          <a:p>
            <a:pPr>
              <a:defRPr/>
            </a:pPr>
            <a:r>
              <a:rPr lang="it-IT" sz="4000" b="1" dirty="0">
                <a:ln>
                  <a:solidFill>
                    <a:schemeClr val="tx1"/>
                  </a:solidFill>
                </a:ln>
                <a:solidFill>
                  <a:srgbClr val="000000"/>
                </a:solidFill>
                <a:latin typeface="Rockwell Extra Bold" pitchFamily="18" charset="0"/>
              </a:rPr>
              <a:t>hai dato a noi.</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locanda_montisi_vitigno_vino_01"/>
          <p:cNvPicPr>
            <a:picLocks noChangeAspect="1" noChangeArrowheads="1"/>
          </p:cNvPicPr>
          <p:nvPr/>
        </p:nvPicPr>
        <p:blipFill>
          <a:blip r:embed="rId2" cstate="email"/>
          <a:srcRect/>
          <a:stretch>
            <a:fillRect/>
          </a:stretch>
        </p:blipFill>
        <p:spPr bwMode="auto">
          <a:xfrm>
            <a:off x="0" y="0"/>
            <a:ext cx="9148763" cy="6858000"/>
          </a:xfrm>
          <a:prstGeom prst="rect">
            <a:avLst/>
          </a:prstGeom>
          <a:noFill/>
          <a:ln w="9525">
            <a:noFill/>
            <a:miter lim="800000"/>
            <a:headEnd/>
            <a:tailEnd/>
          </a:ln>
        </p:spPr>
      </p:pic>
      <p:sp>
        <p:nvSpPr>
          <p:cNvPr id="3" name="Rettangolo 2"/>
          <p:cNvSpPr>
            <a:spLocks noChangeArrowheads="1"/>
          </p:cNvSpPr>
          <p:nvPr/>
        </p:nvSpPr>
        <p:spPr bwMode="auto">
          <a:xfrm>
            <a:off x="642938" y="0"/>
            <a:ext cx="8501062" cy="2554288"/>
          </a:xfrm>
          <a:prstGeom prst="rect">
            <a:avLst/>
          </a:prstGeom>
          <a:solidFill>
            <a:srgbClr val="FFFFFF">
              <a:alpha val="69804"/>
            </a:srgbClr>
          </a:solidFill>
          <a:ln w="9525">
            <a:noFill/>
            <a:miter lim="800000"/>
            <a:headEnd/>
            <a:tailEnd/>
          </a:ln>
          <a:effectLst>
            <a:softEdge rad="63500"/>
          </a:effectLst>
        </p:spPr>
        <p:txBody>
          <a:bodyPr>
            <a:spAutoFit/>
          </a:bodyPr>
          <a:lstStyle/>
          <a:p>
            <a:pPr>
              <a:defRPr/>
            </a:pPr>
            <a:r>
              <a:rPr lang="it-IT" sz="4000" b="1" dirty="0">
                <a:solidFill>
                  <a:srgbClr val="000000"/>
                </a:solidFill>
                <a:latin typeface="Rockwell Extra Bold" pitchFamily="18" charset="0"/>
              </a:rPr>
              <a:t>Nei filari dopo il lungo inverno fremono le viti. </a:t>
            </a:r>
          </a:p>
          <a:p>
            <a:pPr>
              <a:defRPr/>
            </a:pPr>
            <a:r>
              <a:rPr lang="it-IT" sz="4000" b="1" dirty="0">
                <a:solidFill>
                  <a:srgbClr val="000000"/>
                </a:solidFill>
                <a:latin typeface="Rockwell Extra Bold" pitchFamily="18" charset="0"/>
              </a:rPr>
              <a:t>La rugiada avvolge nel silenzio i primi tralci verdi.</a:t>
            </a:r>
            <a:endParaRPr lang="it-IT"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descr="PICT00081-2005"/>
          <p:cNvPicPr>
            <a:picLocks noChangeAspect="1" noChangeArrowheads="1"/>
          </p:cNvPicPr>
          <p:nvPr/>
        </p:nvPicPr>
        <p:blipFill>
          <a:blip r:embed="rId2" cstate="print"/>
          <a:srcRect/>
          <a:stretch>
            <a:fillRect/>
          </a:stretch>
        </p:blipFill>
        <p:spPr bwMode="auto">
          <a:xfrm>
            <a:off x="0" y="0"/>
            <a:ext cx="9144000" cy="6854825"/>
          </a:xfrm>
          <a:prstGeom prst="rect">
            <a:avLst/>
          </a:prstGeom>
          <a:noFill/>
          <a:ln w="9525">
            <a:noFill/>
            <a:miter lim="800000"/>
            <a:headEnd/>
            <a:tailEnd/>
          </a:ln>
        </p:spPr>
      </p:pic>
      <p:sp>
        <p:nvSpPr>
          <p:cNvPr id="61443" name="Rettangolo 2"/>
          <p:cNvSpPr>
            <a:spLocks noChangeArrowheads="1"/>
          </p:cNvSpPr>
          <p:nvPr/>
        </p:nvSpPr>
        <p:spPr bwMode="auto">
          <a:xfrm>
            <a:off x="1428750" y="204788"/>
            <a:ext cx="7643813" cy="1938337"/>
          </a:xfrm>
          <a:prstGeom prst="rect">
            <a:avLst/>
          </a:prstGeom>
          <a:solidFill>
            <a:srgbClr val="FFFFCC">
              <a:alpha val="59999"/>
            </a:srgbClr>
          </a:solidFill>
          <a:ln w="9525">
            <a:noFill/>
            <a:miter lim="800000"/>
            <a:headEnd/>
            <a:tailEnd/>
          </a:ln>
        </p:spPr>
        <p:txBody>
          <a:bodyPr>
            <a:spAutoFit/>
          </a:bodyPr>
          <a:lstStyle/>
          <a:p>
            <a:pPr marL="71438" indent="-71438" algn="just"/>
            <a:r>
              <a:rPr lang="it-IT" sz="4000" b="1">
                <a:solidFill>
                  <a:srgbClr val="000000"/>
                </a:solidFill>
                <a:latin typeface="Rockwell Extra Bold" pitchFamily="18" charset="0"/>
              </a:rPr>
              <a:t>Poi i colori dell'autunno coi grappoli maturi;</a:t>
            </a:r>
          </a:p>
          <a:p>
            <a:pPr marL="71438" indent="-71438" algn="just"/>
            <a:r>
              <a:rPr lang="it-IT" sz="4000" b="1">
                <a:solidFill>
                  <a:srgbClr val="000000"/>
                </a:solidFill>
                <a:latin typeface="Rockwell Extra Bold" pitchFamily="18" charset="0"/>
              </a:rPr>
              <a:t>avremo ancora vino.</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14313" y="142875"/>
            <a:ext cx="8932862" cy="5508625"/>
          </a:xfrm>
          <a:prstGeom prst="rect">
            <a:avLst/>
          </a:prstGeom>
          <a:noFill/>
          <a:ln w="9525">
            <a:noFill/>
            <a:miter lim="800000"/>
            <a:headEnd/>
            <a:tailEnd/>
          </a:ln>
        </p:spPr>
        <p:txBody>
          <a:bodyPr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cs typeface="+mn-cs"/>
            </a:endParaRPr>
          </a:p>
          <a:p>
            <a:pPr algn="just" eaLnBrk="0" hangingPunct="0">
              <a:defRPr/>
            </a:pPr>
            <a:r>
              <a:rPr lang="it-IT" sz="4400" b="1" dirty="0">
                <a:latin typeface="+mj-lt"/>
                <a:cs typeface="Times New Roman" pitchFamily="18" charset="0"/>
              </a:rPr>
              <a:t>E con il tuo spirito.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cs typeface="+mn-cs"/>
            </a:endParaRPr>
          </a:p>
          <a:p>
            <a:pPr algn="just" eaLnBrk="0" hangingPunct="0">
              <a:defRPr/>
            </a:pPr>
            <a:r>
              <a:rPr lang="it-IT" sz="4400" b="1" dirty="0">
                <a:latin typeface="+mj-lt"/>
                <a:cs typeface="Times New Roman" pitchFamily="18" charset="0"/>
              </a:rPr>
              <a:t>Sono rivolti al Signore.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r>
              <a:rPr lang="it-IT" sz="3600" dirty="0">
                <a:latin typeface="+mj-lt"/>
                <a:cs typeface="Times New Roman" pitchFamily="18" charset="0"/>
              </a:rPr>
              <a:t>.</a:t>
            </a:r>
            <a:endParaRPr lang="it-IT" sz="4400" dirty="0">
              <a:latin typeface="+mj-lt"/>
              <a:cs typeface="+mn-cs"/>
            </a:endParaRPr>
          </a:p>
          <a:p>
            <a:pPr algn="just" eaLnBrk="0" hangingPunct="0">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Risultati immagini per mensa eucaristica">
            <a:hlinkClick r:id="rId6"/>
          </p:cNvPr>
          <p:cNvPicPr>
            <a:picLocks noChangeAspect="1" noChangeArrowheads="1"/>
          </p:cNvPicPr>
          <p:nvPr/>
        </p:nvPicPr>
        <p:blipFill>
          <a:blip r:embed="rId7" cstate="print"/>
          <a:srcRect/>
          <a:stretch>
            <a:fillRect/>
          </a:stretch>
        </p:blipFill>
        <p:spPr bwMode="auto">
          <a:xfrm>
            <a:off x="0" y="0"/>
            <a:ext cx="9144000" cy="6858000"/>
          </a:xfrm>
          <a:prstGeom prst="rect">
            <a:avLst/>
          </a:prstGeom>
          <a:noFill/>
        </p:spPr>
      </p:pic>
      <p:sp>
        <p:nvSpPr>
          <p:cNvPr id="3" name="CasellaDiTesto 2"/>
          <p:cNvSpPr txBox="1"/>
          <p:nvPr>
            <p:custDataLst>
              <p:tags r:id="rId2"/>
            </p:custDataLst>
          </p:nvPr>
        </p:nvSpPr>
        <p:spPr>
          <a:xfrm>
            <a:off x="3967171" y="2996952"/>
            <a:ext cx="4929222" cy="1938992"/>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il </a:t>
            </a:r>
            <a:r>
              <a:rPr lang="it-IT" sz="4000" b="1" dirty="0" smtClean="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Signore</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p:txBody>
      </p:sp>
      <p:sp>
        <p:nvSpPr>
          <p:cNvPr id="5" name="CasellaDiTesto 4"/>
          <p:cNvSpPr txBox="1"/>
          <p:nvPr>
            <p:custDataLst>
              <p:tags r:id="rId3"/>
            </p:custDataLst>
          </p:nvPr>
        </p:nvSpPr>
        <p:spPr>
          <a:xfrm>
            <a:off x="142875" y="142875"/>
            <a:ext cx="4643438" cy="2308225"/>
          </a:xfrm>
          <a:prstGeom prst="rect">
            <a:avLst/>
          </a:prstGeom>
          <a:noFill/>
        </p:spPr>
        <p:txBody>
          <a:bodyPr>
            <a:spAutoFit/>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il Signore</a:t>
            </a:r>
          </a:p>
          <a:p>
            <a:pPr eaLnBrk="0" hangingPunct="0">
              <a:defRPr/>
            </a:pPr>
            <a:endParaRPr lang="it-IT" dirty="0">
              <a:solidFill>
                <a:prstClr val="black"/>
              </a:solidFill>
            </a:endParaRPr>
          </a:p>
        </p:txBody>
      </p:sp>
      <p:sp>
        <p:nvSpPr>
          <p:cNvPr id="7" name="CasellaDiTesto 6"/>
          <p:cNvSpPr txBox="1"/>
          <p:nvPr>
            <p:custDataLst>
              <p:tags r:id="rId4"/>
            </p:custDataLst>
          </p:nvPr>
        </p:nvSpPr>
        <p:spPr>
          <a:xfrm>
            <a:off x="1763688" y="5805264"/>
            <a:ext cx="4929222" cy="707886"/>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rPr>
              <a:t>Dio dell’universo</a:t>
            </a:r>
          </a:p>
        </p:txBody>
      </p:sp>
    </p:spTree>
    <p:custDataLst>
      <p:tags r:id="rId1"/>
    </p:custDataLst>
    <p:extLst>
      <p:ext uri="{BB962C8B-B14F-4D97-AF65-F5344CB8AC3E}">
        <p14:creationId xmlns="" xmlns:p14="http://schemas.microsoft.com/office/powerpoint/2010/main" val="123800703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Risultati immagini per santo">
            <a:hlinkClick r:id="rId6"/>
          </p:cNvPr>
          <p:cNvPicPr>
            <a:picLocks noChangeAspect="1" noChangeArrowheads="1"/>
          </p:cNvPicPr>
          <p:nvPr/>
        </p:nvPicPr>
        <p:blipFill>
          <a:blip r:embed="rId7" cstate="print"/>
          <a:srcRect/>
          <a:stretch>
            <a:fillRect/>
          </a:stretch>
        </p:blipFill>
        <p:spPr bwMode="auto">
          <a:xfrm>
            <a:off x="-1" y="-1"/>
            <a:ext cx="9144001" cy="6858001"/>
          </a:xfrm>
          <a:prstGeom prst="rect">
            <a:avLst/>
          </a:prstGeom>
          <a:noFill/>
        </p:spPr>
      </p:pic>
      <p:sp>
        <p:nvSpPr>
          <p:cNvPr id="3" name="CasellaDiTesto 2"/>
          <p:cNvSpPr txBox="1"/>
          <p:nvPr>
            <p:custDataLst>
              <p:tags r:id="rId2"/>
            </p:custDataLst>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I cieli e la terra</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sono pieni</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della tua gloria</a:t>
            </a:r>
          </a:p>
        </p:txBody>
      </p:sp>
      <p:sp>
        <p:nvSpPr>
          <p:cNvPr id="4" name="CasellaDiTesto 3"/>
          <p:cNvSpPr txBox="1"/>
          <p:nvPr>
            <p:custDataLst>
              <p:tags r:id="rId3"/>
            </p:custDataLst>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I cieli e la terra</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sono pieni</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della tua gloria</a:t>
            </a:r>
          </a:p>
        </p:txBody>
      </p:sp>
    </p:spTree>
    <p:custDataLst>
      <p:tags r:id="rId1"/>
    </p:custDataLst>
    <p:extLst>
      <p:ext uri="{BB962C8B-B14F-4D97-AF65-F5344CB8AC3E}">
        <p14:creationId xmlns="" xmlns:p14="http://schemas.microsoft.com/office/powerpoint/2010/main" val="407042686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C:\Users\Fede\Desktop\bevanox.jpg_20061228184445_bevanox.jpg"/>
          <p:cNvPicPr>
            <a:picLocks noChangeAspect="1" noChangeArrowheads="1"/>
          </p:cNvPicPr>
          <p:nvPr/>
        </p:nvPicPr>
        <p:blipFill>
          <a:blip r:embed="rId2" cstate="print">
            <a:lum bright="30000"/>
          </a:blip>
          <a:srcRect/>
          <a:stretch>
            <a:fillRect/>
          </a:stretch>
        </p:blipFill>
        <p:spPr bwMode="auto">
          <a:xfrm>
            <a:off x="0" y="0"/>
            <a:ext cx="9144000" cy="6858000"/>
          </a:xfrm>
          <a:prstGeom prst="rect">
            <a:avLst/>
          </a:prstGeom>
          <a:noFill/>
        </p:spPr>
      </p:pic>
      <p:sp>
        <p:nvSpPr>
          <p:cNvPr id="2" name="Rettangolo 1"/>
          <p:cNvSpPr/>
          <p:nvPr/>
        </p:nvSpPr>
        <p:spPr>
          <a:xfrm>
            <a:off x="214282" y="214290"/>
            <a:ext cx="6072230" cy="3139321"/>
          </a:xfrm>
          <a:prstGeom prst="rect">
            <a:avLst/>
          </a:prstGeom>
        </p:spPr>
        <p:txBody>
          <a:bodyPr wrap="square">
            <a:spAutoFit/>
          </a:bodyPr>
          <a:lstStyle/>
          <a:p>
            <a:pPr>
              <a:lnSpc>
                <a:spcPct val="150000"/>
              </a:lnSpc>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mari siamo noi</a:t>
            </a:r>
          </a:p>
          <a:p>
            <a:pPr>
              <a:lnSpc>
                <a:spcPct val="150000"/>
              </a:lnSpc>
              <a:defRPr/>
            </a:pPr>
            <a:r>
              <a:rPr lang="it-IT" sz="4400" b="1" dirty="0" smtClean="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a:t>
            </a: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i </a:t>
            </a:r>
            <a:r>
              <a:rPr lang="it-IT" sz="4400" b="1" dirty="0" smtClean="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torrenti</a:t>
            </a:r>
          </a:p>
          <a:p>
            <a:pPr>
              <a:lnSpc>
                <a:spcPct val="150000"/>
              </a:lnSpc>
              <a:defRPr/>
            </a:pPr>
            <a:r>
              <a:rPr lang="it-IT" sz="4400" b="1" dirty="0" smtClean="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ci </a:t>
            </a: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danno la mano,</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Immagine correlata">
            <a:hlinkClick r:id="rId5"/>
          </p:cNvPr>
          <p:cNvPicPr>
            <a:picLocks noChangeAspect="1" noChangeArrowheads="1"/>
          </p:cNvPicPr>
          <p:nvPr/>
        </p:nvPicPr>
        <p:blipFill>
          <a:blip r:embed="rId6" cstate="print"/>
          <a:srcRect/>
          <a:stretch>
            <a:fillRect/>
          </a:stretch>
        </p:blipFill>
        <p:spPr bwMode="auto">
          <a:xfrm>
            <a:off x="0" y="0"/>
            <a:ext cx="9150922" cy="6858000"/>
          </a:xfrm>
          <a:prstGeom prst="rect">
            <a:avLst/>
          </a:prstGeom>
          <a:noFill/>
        </p:spPr>
      </p:pic>
      <p:sp>
        <p:nvSpPr>
          <p:cNvPr id="3" name="CasellaDiTesto 2"/>
          <p:cNvSpPr txBox="1"/>
          <p:nvPr>
            <p:custDataLst>
              <p:tags r:id="rId2"/>
            </p:custDataLst>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
        <p:nvSpPr>
          <p:cNvPr id="5" name="Rettangolo 4"/>
          <p:cNvSpPr/>
          <p:nvPr>
            <p:custDataLst>
              <p:tags r:id="rId3"/>
            </p:custDataLst>
          </p:nvPr>
        </p:nvSpPr>
        <p:spPr>
          <a:xfrm>
            <a:off x="1714499" y="2564904"/>
            <a:ext cx="5572125" cy="1938992"/>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p:txBody>
      </p:sp>
      <p:sp>
        <p:nvSpPr>
          <p:cNvPr id="6" name="Rettangolo 5"/>
          <p:cNvSpPr/>
          <p:nvPr/>
        </p:nvSpPr>
        <p:spPr>
          <a:xfrm>
            <a:off x="1295636" y="5085184"/>
            <a:ext cx="6552728" cy="707886"/>
          </a:xfrm>
          <a:prstGeom prst="rect">
            <a:avLst/>
          </a:prstGeom>
        </p:spPr>
        <p:txBody>
          <a:bodyPr wrap="square">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Nell’alto dei cieli</a:t>
            </a:r>
          </a:p>
        </p:txBody>
      </p:sp>
    </p:spTree>
    <p:custDataLst>
      <p:tags r:id="rId1"/>
    </p:custDataLst>
    <p:extLst>
      <p:ext uri="{BB962C8B-B14F-4D97-AF65-F5344CB8AC3E}">
        <p14:creationId xmlns="" xmlns:p14="http://schemas.microsoft.com/office/powerpoint/2010/main" val="425912933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Immagine correlata">
            <a:hlinkClick r:id="rId4"/>
          </p:cNvPr>
          <p:cNvPicPr>
            <a:picLocks noChangeAspect="1" noChangeArrowheads="1"/>
          </p:cNvPicPr>
          <p:nvPr/>
        </p:nvPicPr>
        <p:blipFill>
          <a:blip r:embed="rId5" cstate="print"/>
          <a:srcRect/>
          <a:stretch>
            <a:fillRect/>
          </a:stretch>
        </p:blipFill>
        <p:spPr bwMode="auto">
          <a:xfrm>
            <a:off x="0" y="0"/>
            <a:ext cx="9249390" cy="6858000"/>
          </a:xfrm>
          <a:prstGeom prst="rect">
            <a:avLst/>
          </a:prstGeom>
          <a:noFill/>
        </p:spPr>
      </p:pic>
      <p:sp>
        <p:nvSpPr>
          <p:cNvPr id="3" name="CasellaDiTesto 2"/>
          <p:cNvSpPr txBox="1"/>
          <p:nvPr>
            <p:custDataLst>
              <p:tags r:id="rId2"/>
            </p:custDataLst>
          </p:nvPr>
        </p:nvSpPr>
        <p:spPr>
          <a:xfrm>
            <a:off x="1071539" y="260649"/>
            <a:ext cx="7000923" cy="6740307"/>
          </a:xfrm>
          <a:prstGeom prst="rect">
            <a:avLst/>
          </a:prstGeom>
          <a:noFill/>
          <a:effectLst/>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è colui che viene</a:t>
            </a:r>
          </a:p>
          <a:p>
            <a:pPr algn="ctr" eaLnBrk="0" hangingPunct="0">
              <a:defRPr/>
            </a:pPr>
            <a:endParaRPr lang="it-IT" sz="3600" b="1" dirty="0" smtClean="0">
              <a:ln/>
              <a:solidFill>
                <a:srgbClr val="4F81BD"/>
              </a:solidFill>
              <a:effectLst>
                <a:outerShdw blurRad="19685" dist="12700" dir="5400000" algn="tl" rotWithShape="0">
                  <a:srgbClr val="4F81BD">
                    <a:satMod val="130000"/>
                    <a:alpha val="60000"/>
                  </a:srgbClr>
                </a:outerShdw>
              </a:effectLst>
              <a:latin typeface="Arial Black" pitchFamily="34" charset="0"/>
            </a:endParaRPr>
          </a:p>
          <a:p>
            <a:pPr algn="ctr" eaLnBrk="0" hangingPunct="0">
              <a:defRPr/>
            </a:pPr>
            <a:endParaRPr lang="it-IT" sz="3600" b="1" dirty="0" smtClean="0">
              <a:ln/>
              <a:solidFill>
                <a:srgbClr val="4F81BD"/>
              </a:solidFill>
              <a:effectLst>
                <a:outerShdw blurRad="19685" dist="12700" dir="5400000" algn="tl" rotWithShape="0">
                  <a:srgbClr val="4F81BD">
                    <a:satMod val="130000"/>
                    <a:alpha val="60000"/>
                  </a:srgbClr>
                </a:outerShdw>
              </a:effectLst>
              <a:latin typeface="Arial Black" pitchFamily="34" charset="0"/>
            </a:endParaRPr>
          </a:p>
          <a:p>
            <a:pPr algn="ctr" eaLnBrk="0" hangingPunct="0">
              <a:defRPr/>
            </a:pPr>
            <a:endParaRPr lang="it-IT" sz="3600" b="1" dirty="0" smtClean="0">
              <a:ln/>
              <a:solidFill>
                <a:srgbClr val="4F81BD"/>
              </a:solidFill>
              <a:effectLst>
                <a:outerShdw blurRad="19685" dist="12700" dir="5400000" algn="tl" rotWithShape="0">
                  <a:srgbClr val="4F81BD">
                    <a:satMod val="130000"/>
                    <a:alpha val="60000"/>
                  </a:srgbClr>
                </a:outerShdw>
              </a:effectLst>
              <a:latin typeface="Arial Black" pitchFamily="34" charset="0"/>
            </a:endParaRPr>
          </a:p>
          <a:p>
            <a:pPr algn="ctr" eaLnBrk="0" hangingPunct="0">
              <a:defRPr/>
            </a:pPr>
            <a:endParaRPr lang="it-IT" sz="3600" b="1" dirty="0" smtClean="0">
              <a:ln/>
              <a:solidFill>
                <a:srgbClr val="4F81BD"/>
              </a:solidFill>
              <a:effectLst>
                <a:outerShdw blurRad="19685" dist="12700" dir="5400000" algn="tl" rotWithShape="0">
                  <a:srgbClr val="4F81BD">
                    <a:satMod val="130000"/>
                    <a:alpha val="60000"/>
                  </a:srgbClr>
                </a:outerShdw>
              </a:effectLst>
              <a:latin typeface="Arial Black" pitchFamily="34" charset="0"/>
            </a:endParaRPr>
          </a:p>
          <a:p>
            <a:pPr algn="ctr" eaLnBrk="0" hangingPunct="0">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endParaRP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è colui che viene</a:t>
            </a:r>
          </a:p>
          <a:p>
            <a:pPr algn="ctr" eaLnBrk="0" hangingPunct="0">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rPr>
              <a:t>nel nome del Signore.</a:t>
            </a:r>
          </a:p>
        </p:txBody>
      </p:sp>
    </p:spTree>
    <p:custDataLst>
      <p:tags r:id="rId1"/>
    </p:custDataLst>
    <p:extLst>
      <p:ext uri="{BB962C8B-B14F-4D97-AF65-F5344CB8AC3E}">
        <p14:creationId xmlns="" xmlns:p14="http://schemas.microsoft.com/office/powerpoint/2010/main" val="31584955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Immagine correlata">
            <a:hlinkClick r:id="rId5"/>
          </p:cNvPr>
          <p:cNvPicPr>
            <a:picLocks noChangeAspect="1" noChangeArrowheads="1"/>
          </p:cNvPicPr>
          <p:nvPr/>
        </p:nvPicPr>
        <p:blipFill>
          <a:blip r:embed="rId6" cstate="print"/>
          <a:srcRect/>
          <a:stretch>
            <a:fillRect/>
          </a:stretch>
        </p:blipFill>
        <p:spPr bwMode="auto">
          <a:xfrm>
            <a:off x="0" y="0"/>
            <a:ext cx="9132192" cy="7533456"/>
          </a:xfrm>
          <a:prstGeom prst="rect">
            <a:avLst/>
          </a:prstGeom>
          <a:noFill/>
        </p:spPr>
      </p:pic>
      <p:sp>
        <p:nvSpPr>
          <p:cNvPr id="3" name="CasellaDiTesto 2"/>
          <p:cNvSpPr txBox="1"/>
          <p:nvPr>
            <p:custDataLst>
              <p:tags r:id="rId2"/>
            </p:custDataLst>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
        <p:nvSpPr>
          <p:cNvPr id="5" name="Rettangolo 4"/>
          <p:cNvSpPr/>
          <p:nvPr>
            <p:custDataLst>
              <p:tags r:id="rId3"/>
            </p:custDataLst>
          </p:nvPr>
        </p:nvSpPr>
        <p:spPr>
          <a:xfrm>
            <a:off x="1547664" y="4303712"/>
            <a:ext cx="5572125" cy="2554288"/>
          </a:xfrm>
          <a:prstGeom prst="rect">
            <a:avLst/>
          </a:prstGeom>
        </p:spPr>
        <p:txBody>
          <a:bodyPr>
            <a:spAutoFit/>
          </a:bodyPr>
          <a:lstStyle/>
          <a:p>
            <a:pPr algn="ctr" eaLnBrk="0" hangingPunct="0">
              <a:defRPr/>
            </a:pPr>
            <a:r>
              <a:rPr lang="it-IT" sz="4000" b="1" spc="150" dirty="0">
                <a:ln w="11430"/>
                <a:solidFill>
                  <a:srgbClr val="008000"/>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008000"/>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008000"/>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008000"/>
                </a:solidFill>
                <a:effectLst>
                  <a:outerShdw blurRad="25400" algn="tl" rotWithShape="0">
                    <a:srgbClr val="000000">
                      <a:alpha val="43000"/>
                    </a:srgbClr>
                  </a:outerShdw>
                </a:effectLst>
                <a:latin typeface="Arial Black" pitchFamily="34" charset="0"/>
              </a:rPr>
              <a:t>Nell’alto dei cieli</a:t>
            </a:r>
          </a:p>
        </p:txBody>
      </p:sp>
      <p:sp>
        <p:nvSpPr>
          <p:cNvPr id="100354" name="AutoShape 2" descr="Risultati immagini per santo">
            <a:hlinkClick r:id="rId7"/>
          </p:cNvPr>
          <p:cNvSpPr>
            <a:spLocks noChangeAspect="1" noChangeArrowheads="1"/>
          </p:cNvSpPr>
          <p:nvPr/>
        </p:nvSpPr>
        <p:spPr bwMode="auto">
          <a:xfrm>
            <a:off x="53975" y="-1790700"/>
            <a:ext cx="5467350" cy="3743325"/>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ustDataLst>
      <p:tags r:id="rId1"/>
    </p:custDataLst>
    <p:extLst>
      <p:ext uri="{BB962C8B-B14F-4D97-AF65-F5344CB8AC3E}">
        <p14:creationId xmlns="" xmlns:p14="http://schemas.microsoft.com/office/powerpoint/2010/main" val="155537920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Risultati immagini per santo">
            <a:hlinkClick r:id="rId5"/>
          </p:cNvPr>
          <p:cNvPicPr>
            <a:picLocks noChangeAspect="1" noChangeArrowheads="1"/>
          </p:cNvPicPr>
          <p:nvPr/>
        </p:nvPicPr>
        <p:blipFill>
          <a:blip r:embed="rId6" cstate="print"/>
          <a:srcRect/>
          <a:stretch>
            <a:fillRect/>
          </a:stretch>
        </p:blipFill>
        <p:spPr bwMode="auto">
          <a:xfrm>
            <a:off x="0" y="0"/>
            <a:ext cx="9199085" cy="6858000"/>
          </a:xfrm>
          <a:prstGeom prst="rect">
            <a:avLst/>
          </a:prstGeom>
          <a:noFill/>
        </p:spPr>
      </p:pic>
      <p:sp>
        <p:nvSpPr>
          <p:cNvPr id="5" name="CasellaDiTesto 4"/>
          <p:cNvSpPr txBox="1"/>
          <p:nvPr>
            <p:custDataLst>
              <p:tags r:id="rId2"/>
            </p:custDataLst>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il Signore</a:t>
            </a:r>
          </a:p>
        </p:txBody>
      </p:sp>
      <p:sp>
        <p:nvSpPr>
          <p:cNvPr id="6" name="Rettangolo 5"/>
          <p:cNvSpPr/>
          <p:nvPr>
            <p:custDataLst>
              <p:tags r:id="rId3"/>
            </p:custDataLst>
          </p:nvPr>
        </p:nvSpPr>
        <p:spPr>
          <a:xfrm>
            <a:off x="214313" y="3857625"/>
            <a:ext cx="5214937" cy="2554288"/>
          </a:xfrm>
          <a:prstGeom prst="rect">
            <a:avLst/>
          </a:prstGeom>
        </p:spPr>
        <p:txBody>
          <a:bodyPr>
            <a:spAutoFit/>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rPr>
              <a:t>Dio dell’universo</a:t>
            </a:r>
          </a:p>
        </p:txBody>
      </p:sp>
    </p:spTree>
    <p:custDataLst>
      <p:tags r:id="rId1"/>
    </p:custDataLst>
    <p:extLst>
      <p:ext uri="{BB962C8B-B14F-4D97-AF65-F5344CB8AC3E}">
        <p14:creationId xmlns="" xmlns:p14="http://schemas.microsoft.com/office/powerpoint/2010/main" val="77015082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Immagine 3" descr="Eucaristia 7.JPG"/>
          <p:cNvPicPr>
            <a:picLocks noChangeAspect="1"/>
          </p:cNvPicPr>
          <p:nvPr>
            <p:custDataLst>
              <p:tags r:id="rId2"/>
            </p:custDataLst>
          </p:nvPr>
        </p:nvPicPr>
        <p:blipFill>
          <a:blip r:embed="rId5" cstate="print"/>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custDataLst>
              <p:tags r:id="rId3"/>
            </p:custDataLst>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eaLnBrk="0" hangingPunct="0">
              <a:defRPr/>
            </a:pPr>
            <a:r>
              <a:rPr lang="it-IT" sz="4400" dirty="0">
                <a:solidFill>
                  <a:prstClr val="black"/>
                </a:solidFill>
                <a:latin typeface="Times" charset="0"/>
              </a:rPr>
              <a:t>Mistero della fede.</a:t>
            </a:r>
          </a:p>
          <a:p>
            <a:pPr eaLnBrk="0" hangingPunct="0">
              <a:defRPr/>
            </a:pPr>
            <a:endParaRPr lang="it-IT" dirty="0">
              <a:solidFill>
                <a:prstClr val="black"/>
              </a:solidFill>
              <a:latin typeface="Times" charset="0"/>
            </a:endParaRP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rPr>
              <a:t>Annunziamo la tua morte, Signore,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rPr>
              <a:t>proclamiamo la tua risurrezione,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rPr>
              <a:t>nell'attesa della tua venuta.</a:t>
            </a:r>
          </a:p>
        </p:txBody>
      </p:sp>
    </p:spTree>
    <p:custDataLst>
      <p:tags r:id="rId1"/>
    </p:custDataLst>
    <p:extLst>
      <p:ext uri="{BB962C8B-B14F-4D97-AF65-F5344CB8AC3E}">
        <p14:creationId xmlns="" xmlns:p14="http://schemas.microsoft.com/office/powerpoint/2010/main" val="233374009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 xmlns:p14="http://schemas.microsoft.com/office/powerpoint/2010/main" val="152479114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Immagine 2" descr="0015.tif"/>
          <p:cNvPicPr>
            <a:picLocks noChangeAspect="1"/>
          </p:cNvPicPr>
          <p:nvPr>
            <p:custDataLst>
              <p:tags r:id="rId2"/>
            </p:custDataLst>
          </p:nvPr>
        </p:nvPicPr>
        <p:blipFill>
          <a:blip r:embed="rId5" cstate="print"/>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custDataLst>
              <p:tags r:id="rId3"/>
            </p:custDataLst>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 xmlns:p14="http://schemas.microsoft.com/office/powerpoint/2010/main" val="382907344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 xmlns:p14="http://schemas.microsoft.com/office/powerpoint/2010/main" val="61099793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7" descr="47"/>
          <p:cNvPicPr>
            <a:picLocks noChangeAspect="1" noChangeArrowheads="1"/>
          </p:cNvPicPr>
          <p:nvPr>
            <p:custDataLst>
              <p:tags r:id="rId2"/>
            </p:custDataLst>
          </p:nvPr>
        </p:nvPicPr>
        <p:blipFill>
          <a:blip r:embed="rId5" cstate="print"/>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custDataLst>
              <p:tags r:id="rId3"/>
            </p:custDataLst>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Padre nostro, che sei nei cieli,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santificato il tuo nome,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venga il tuo regno,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fatta la tua volontà,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in cielo così in terra.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Dacci oggi il nostro pane quotidiano,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rimetti a noi i nostri debiti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noi li rimettiamo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ai nostri debitori,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non ci indurre in tentazione,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latin typeface="Calibri"/>
            </a:endParaRPr>
          </a:p>
        </p:txBody>
      </p:sp>
    </p:spTree>
    <p:custDataLst>
      <p:tags r:id="rId1"/>
    </p:custDataLst>
    <p:extLst>
      <p:ext uri="{BB962C8B-B14F-4D97-AF65-F5344CB8AC3E}">
        <p14:creationId xmlns="" xmlns:p14="http://schemas.microsoft.com/office/powerpoint/2010/main" val="192761358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C:\Users\Fede\Desktop\bambini gesu molare1.jpg"/>
          <p:cNvPicPr>
            <a:picLocks noChangeAspect="1" noChangeArrowheads="1"/>
          </p:cNvPicPr>
          <p:nvPr/>
        </p:nvPicPr>
        <p:blipFill>
          <a:blip r:embed="rId2" cstate="email"/>
          <a:srcRect/>
          <a:stretch>
            <a:fillRect/>
          </a:stretch>
        </p:blipFill>
        <p:spPr bwMode="auto">
          <a:xfrm>
            <a:off x="0" y="-1"/>
            <a:ext cx="4929190" cy="6874923"/>
          </a:xfrm>
          <a:prstGeom prst="rect">
            <a:avLst/>
          </a:prstGeom>
          <a:noFill/>
        </p:spPr>
      </p:pic>
      <p:pic>
        <p:nvPicPr>
          <p:cNvPr id="287747" name="Picture 3" descr="C:\Users\Fede\Desktop\Alassio_l'alba.jpg"/>
          <p:cNvPicPr>
            <a:picLocks noChangeAspect="1" noChangeArrowheads="1"/>
          </p:cNvPicPr>
          <p:nvPr/>
        </p:nvPicPr>
        <p:blipFill>
          <a:blip r:embed="rId3" cstate="print"/>
          <a:srcRect/>
          <a:stretch>
            <a:fillRect/>
          </a:stretch>
        </p:blipFill>
        <p:spPr bwMode="auto">
          <a:xfrm>
            <a:off x="4714876" y="-142900"/>
            <a:ext cx="4929190" cy="7143800"/>
          </a:xfrm>
          <a:prstGeom prst="rect">
            <a:avLst/>
          </a:prstGeom>
          <a:ln>
            <a:noFill/>
          </a:ln>
          <a:effectLst>
            <a:softEdge rad="112500"/>
          </a:effectLst>
        </p:spPr>
      </p:pic>
      <p:sp>
        <p:nvSpPr>
          <p:cNvPr id="2" name="Rettangolo 1"/>
          <p:cNvSpPr/>
          <p:nvPr/>
        </p:nvSpPr>
        <p:spPr>
          <a:xfrm>
            <a:off x="4929190" y="2500306"/>
            <a:ext cx="4071966" cy="4154984"/>
          </a:xfrm>
          <a:prstGeom prst="rect">
            <a:avLst/>
          </a:prstGeom>
        </p:spPr>
        <p:txBody>
          <a:bodyPr wrap="square">
            <a:spAutoFit/>
          </a:bodyPr>
          <a:lstStyle/>
          <a:p>
            <a:pPr algn="r">
              <a:lnSpc>
                <a:spcPct val="150000"/>
              </a:lnSpc>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vita nuova c'è</a:t>
            </a:r>
          </a:p>
          <a:p>
            <a:pPr algn="r">
              <a:lnSpc>
                <a:spcPct val="150000"/>
              </a:lnSpc>
              <a:defRPr/>
            </a:pPr>
            <a:r>
              <a:rPr lang="it-IT" sz="4400" b="1" dirty="0" smtClean="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a:t>
            </a: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Gesù è in </a:t>
            </a:r>
            <a:r>
              <a:rPr lang="it-IT" sz="4400" b="1" dirty="0" smtClean="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mezzo</a:t>
            </a:r>
          </a:p>
          <a:p>
            <a:pPr algn="r">
              <a:lnSpc>
                <a:spcPct val="150000"/>
              </a:lnSpc>
              <a:defRPr/>
            </a:pPr>
            <a:r>
              <a:rPr lang="it-IT" sz="4400" b="1" dirty="0" smtClean="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a </a:t>
            </a: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noi.</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 xmlns:p14="http://schemas.microsoft.com/office/powerpoint/2010/main" val="157722065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nvSpPr>
        <p:spPr bwMode="auto">
          <a:xfrm>
            <a:off x="323528" y="692696"/>
            <a:ext cx="3000375" cy="4154488"/>
          </a:xfrm>
          <a:prstGeom prst="rect">
            <a:avLst/>
          </a:prstGeom>
          <a:noFill/>
          <a:ln w="9525">
            <a:noFill/>
            <a:miter lim="800000"/>
            <a:headEnd/>
            <a:tailEnd/>
          </a:ln>
          <a:effectLst/>
        </p:spPr>
        <p:txBody>
          <a:bodyPr anchor="ctr">
            <a:spAutoFit/>
          </a:bodyPr>
          <a:lstStyle/>
          <a:p>
            <a:pPr algn="just" fontAlgn="auto">
              <a:spcBef>
                <a:spcPts val="0"/>
              </a:spcBef>
              <a:spcAft>
                <a:spcPts val="0"/>
              </a:spcAft>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Tuo </a:t>
            </a:r>
          </a:p>
          <a:p>
            <a:pPr algn="just" fontAlgn="auto">
              <a:spcBef>
                <a:spcPts val="0"/>
              </a:spcBef>
              <a:spcAft>
                <a:spcPts val="0"/>
              </a:spcAft>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è il regno, </a:t>
            </a:r>
          </a:p>
          <a:p>
            <a:pPr algn="just" fontAlgn="auto">
              <a:spcBef>
                <a:spcPts val="0"/>
              </a:spcBef>
              <a:spcAft>
                <a:spcPts val="0"/>
              </a:spcAft>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tua </a:t>
            </a:r>
          </a:p>
          <a:p>
            <a:pPr algn="just" fontAlgn="auto">
              <a:spcBef>
                <a:spcPts val="0"/>
              </a:spcBef>
              <a:spcAft>
                <a:spcPts val="0"/>
              </a:spcAft>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la potenza </a:t>
            </a:r>
          </a:p>
          <a:p>
            <a:pPr algn="just" fontAlgn="auto">
              <a:spcBef>
                <a:spcPts val="0"/>
              </a:spcBef>
              <a:spcAft>
                <a:spcPts val="0"/>
              </a:spcAft>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e la gloria </a:t>
            </a:r>
          </a:p>
          <a:p>
            <a:pPr algn="just" fontAlgn="auto">
              <a:spcBef>
                <a:spcPts val="0"/>
              </a:spcBef>
              <a:spcAft>
                <a:spcPts val="0"/>
              </a:spcAft>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nei secoli.</a:t>
            </a:r>
            <a:endParaRPr lang="it-IT" sz="4400" dirty="0">
              <a:solidFill>
                <a:prstClr val="black"/>
              </a:solidFill>
              <a:effectLst>
                <a:outerShdw blurRad="38100" dist="38100" dir="2700000" algn="tl">
                  <a:srgbClr val="000000">
                    <a:alpha val="43137"/>
                  </a:srgbClr>
                </a:outerShdw>
              </a:effectLst>
              <a:latin typeface="Arial" pitchFamily="34" charset="0"/>
            </a:endParaRPr>
          </a:p>
        </p:txBody>
      </p:sp>
      <p:pic>
        <p:nvPicPr>
          <p:cNvPr id="54274" name="Picture 2" descr="Risultati immagini per mensa eucaristica">
            <a:hlinkClick r:id="rId2"/>
          </p:cNvPr>
          <p:cNvPicPr>
            <a:picLocks noChangeAspect="1" noChangeArrowheads="1"/>
          </p:cNvPicPr>
          <p:nvPr/>
        </p:nvPicPr>
        <p:blipFill>
          <a:blip r:embed="rId3" cstate="print"/>
          <a:srcRect l="7899" r="9170"/>
          <a:stretch>
            <a:fillRect/>
          </a:stretch>
        </p:blipFill>
        <p:spPr bwMode="auto">
          <a:xfrm>
            <a:off x="3419872" y="-44303"/>
            <a:ext cx="5724128" cy="6902303"/>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357938" cy="6888163"/>
          </a:xfrm>
          <a:prstGeom prst="rect">
            <a:avLst/>
          </a:prstGeom>
          <a:noFill/>
          <a:ln w="9525">
            <a:noFill/>
            <a:miter lim="800000"/>
            <a:headEnd/>
            <a:tailEnd/>
          </a:ln>
        </p:spPr>
      </p:pic>
      <p:sp>
        <p:nvSpPr>
          <p:cNvPr id="97283" name="Rettangolo 1"/>
          <p:cNvSpPr>
            <a:spLocks noChangeArrowheads="1"/>
          </p:cNvSpPr>
          <p:nvPr/>
        </p:nvSpPr>
        <p:spPr bwMode="auto">
          <a:xfrm>
            <a:off x="5543550" y="1143000"/>
            <a:ext cx="3600450" cy="4154488"/>
          </a:xfrm>
          <a:prstGeom prst="rect">
            <a:avLst/>
          </a:prstGeom>
          <a:noFill/>
          <a:ln w="9525">
            <a:noFill/>
            <a:miter lim="800000"/>
            <a:headEnd/>
            <a:tailEnd/>
          </a:ln>
        </p:spPr>
        <p:txBody>
          <a:bodyPr wrap="none">
            <a:spAutoFit/>
          </a:bodyPr>
          <a:lstStyle/>
          <a:p>
            <a:pPr fontAlgn="auto">
              <a:spcBef>
                <a:spcPts val="0"/>
              </a:spcBef>
              <a:spcAft>
                <a:spcPts val="0"/>
              </a:spcAft>
            </a:pPr>
            <a:r>
              <a:rPr lang="it-IT" sz="6600" b="1">
                <a:solidFill>
                  <a:srgbClr val="000000"/>
                </a:solidFill>
                <a:latin typeface="Tahoma" pitchFamily="34" charset="0"/>
                <a:cs typeface="Times New Roman" pitchFamily="18" charset="0"/>
              </a:rPr>
              <a:t>    La </a:t>
            </a:r>
          </a:p>
          <a:p>
            <a:pPr fontAlgn="auto">
              <a:spcBef>
                <a:spcPts val="0"/>
              </a:spcBef>
              <a:spcAft>
                <a:spcPts val="0"/>
              </a:spcAft>
            </a:pPr>
            <a:r>
              <a:rPr lang="it-IT" sz="6600" b="1">
                <a:solidFill>
                  <a:srgbClr val="000000"/>
                </a:solidFill>
                <a:latin typeface="Tahoma" pitchFamily="34" charset="0"/>
                <a:cs typeface="Times New Roman" pitchFamily="18" charset="0"/>
              </a:rPr>
              <a:t>    pace </a:t>
            </a:r>
          </a:p>
          <a:p>
            <a:pPr fontAlgn="auto">
              <a:spcBef>
                <a:spcPts val="0"/>
              </a:spcBef>
              <a:spcAft>
                <a:spcPts val="0"/>
              </a:spcAft>
            </a:pPr>
            <a:r>
              <a:rPr lang="it-IT" sz="6600" b="1">
                <a:solidFill>
                  <a:srgbClr val="000000"/>
                </a:solidFill>
                <a:latin typeface="Tahoma" pitchFamily="34" charset="0"/>
                <a:cs typeface="Times New Roman" pitchFamily="18" charset="0"/>
              </a:rPr>
              <a:t>   viene </a:t>
            </a:r>
          </a:p>
          <a:p>
            <a:pPr fontAlgn="auto">
              <a:spcBef>
                <a:spcPts val="0"/>
              </a:spcBef>
              <a:spcAft>
                <a:spcPts val="0"/>
              </a:spcAft>
            </a:pPr>
            <a:r>
              <a:rPr lang="it-IT" sz="6600" b="1">
                <a:solidFill>
                  <a:srgbClr val="000000"/>
                </a:solidFill>
                <a:latin typeface="Tahoma" pitchFamily="34" charset="0"/>
                <a:cs typeface="Times New Roman" pitchFamily="18" charset="0"/>
              </a:rPr>
              <a:t>dall'alto</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000750" cy="6858000"/>
          </a:xfrm>
          <a:prstGeom prst="rect">
            <a:avLst/>
          </a:prstGeom>
          <a:noFill/>
          <a:ln w="9525">
            <a:noFill/>
            <a:miter lim="800000"/>
            <a:headEnd/>
            <a:tailEnd/>
          </a:ln>
        </p:spPr>
      </p:pic>
      <p:sp>
        <p:nvSpPr>
          <p:cNvPr id="98307"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pPr fontAlgn="auto">
              <a:spcBef>
                <a:spcPts val="0"/>
              </a:spcBef>
              <a:spcAft>
                <a:spcPts val="0"/>
              </a:spcAft>
            </a:pPr>
            <a:r>
              <a:rPr lang="it-IT" sz="6600" b="1">
                <a:solidFill>
                  <a:srgbClr val="000000"/>
                </a:solidFill>
                <a:latin typeface="Calibri" pitchFamily="34" charset="0"/>
              </a:rPr>
              <a:t>entra </a:t>
            </a:r>
          </a:p>
          <a:p>
            <a:pPr fontAlgn="auto">
              <a:spcBef>
                <a:spcPts val="0"/>
              </a:spcBef>
              <a:spcAft>
                <a:spcPts val="0"/>
              </a:spcAft>
            </a:pPr>
            <a:r>
              <a:rPr lang="it-IT" sz="6600" b="1">
                <a:solidFill>
                  <a:srgbClr val="000000"/>
                </a:solidFill>
                <a:latin typeface="Calibri" pitchFamily="34" charset="0"/>
              </a:rPr>
              <a:t>nel </a:t>
            </a:r>
          </a:p>
          <a:p>
            <a:pPr fontAlgn="auto">
              <a:spcBef>
                <a:spcPts val="0"/>
              </a:spcBef>
              <a:spcAft>
                <a:spcPts val="0"/>
              </a:spcAft>
            </a:pPr>
            <a:r>
              <a:rPr lang="it-IT" sz="6600" b="1">
                <a:solidFill>
                  <a:srgbClr val="000000"/>
                </a:solidFill>
                <a:latin typeface="Calibri" pitchFamily="34" charset="0"/>
              </a:rPr>
              <a:t>cuore,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fontAlgn="auto">
              <a:spcBef>
                <a:spcPts val="0"/>
              </a:spcBef>
              <a:spcAft>
                <a:spcPts val="0"/>
              </a:spcAft>
            </a:pPr>
            <a:r>
              <a:rPr lang="it-IT" sz="6600" b="1">
                <a:solidFill>
                  <a:srgbClr val="000000"/>
                </a:solidFill>
                <a:latin typeface="Tahoma" pitchFamily="34" charset="0"/>
                <a:ea typeface="Times New Roman" pitchFamily="18" charset="0"/>
                <a:cs typeface="Tahoma" pitchFamily="34" charset="0"/>
              </a:rPr>
              <a:t>si </a:t>
            </a:r>
          </a:p>
          <a:p>
            <a:pPr fontAlgn="auto">
              <a:spcBef>
                <a:spcPts val="0"/>
              </a:spcBef>
              <a:spcAft>
                <a:spcPts val="0"/>
              </a:spcAft>
            </a:pPr>
            <a:r>
              <a:rPr lang="it-IT" sz="6600" b="1">
                <a:solidFill>
                  <a:srgbClr val="000000"/>
                </a:solidFill>
                <a:latin typeface="Tahoma" pitchFamily="34" charset="0"/>
                <a:ea typeface="Times New Roman" pitchFamily="18" charset="0"/>
                <a:cs typeface="Tahoma" pitchFamily="34" charset="0"/>
              </a:rPr>
              <a:t>vede </a:t>
            </a:r>
          </a:p>
          <a:p>
            <a:pPr fontAlgn="auto">
              <a:spcBef>
                <a:spcPts val="0"/>
              </a:spcBef>
              <a:spcAft>
                <a:spcPts val="0"/>
              </a:spcAft>
            </a:pPr>
            <a:r>
              <a:rPr lang="it-IT" sz="6600" b="1">
                <a:solidFill>
                  <a:srgbClr val="000000"/>
                </a:solidFill>
                <a:latin typeface="Tahoma" pitchFamily="34" charset="0"/>
                <a:ea typeface="Times New Roman" pitchFamily="18" charset="0"/>
                <a:cs typeface="Tahoma" pitchFamily="34" charset="0"/>
              </a:rPr>
              <a:t>sul </a:t>
            </a:r>
          </a:p>
          <a:p>
            <a:pPr fontAlgn="auto">
              <a:spcBef>
                <a:spcPts val="0"/>
              </a:spcBef>
              <a:spcAft>
                <a:spcPts val="0"/>
              </a:spcAft>
            </a:pPr>
            <a:r>
              <a:rPr lang="it-IT" sz="6600" b="1">
                <a:solidFill>
                  <a:srgbClr val="000000"/>
                </a:solidFill>
                <a:latin typeface="Tahoma" pitchFamily="34" charset="0"/>
                <a:ea typeface="Times New Roman" pitchFamily="18" charset="0"/>
                <a:cs typeface="Tahoma" pitchFamily="34" charset="0"/>
              </a:rPr>
              <a:t>volto</a:t>
            </a:r>
            <a:r>
              <a:rPr lang="it-IT" sz="6600">
                <a:solidFill>
                  <a:srgbClr val="000000"/>
                </a:solidFill>
                <a:latin typeface="Calibri" pitchFamily="34" charset="0"/>
                <a:ea typeface="Calibri" pitchFamily="34" charset="0"/>
                <a:cs typeface="Times New Roman" pitchFamily="18" charset="0"/>
              </a:rPr>
              <a:t> </a:t>
            </a:r>
            <a:endParaRPr lang="it-IT" sz="6600">
              <a:solidFill>
                <a:srgbClr val="000000"/>
              </a:solidFill>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100355"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pPr fontAlgn="auto">
              <a:spcBef>
                <a:spcPts val="0"/>
              </a:spcBef>
              <a:spcAft>
                <a:spcPts val="0"/>
              </a:spcAft>
            </a:pPr>
            <a:r>
              <a:rPr lang="it-IT" sz="6600" b="1">
                <a:solidFill>
                  <a:srgbClr val="000000"/>
                </a:solidFill>
                <a:latin typeface="Calibri" pitchFamily="34" charset="0"/>
              </a:rPr>
              <a:t> Ora </a:t>
            </a:r>
          </a:p>
          <a:p>
            <a:pPr fontAlgn="auto">
              <a:spcBef>
                <a:spcPts val="0"/>
              </a:spcBef>
              <a:spcAft>
                <a:spcPts val="0"/>
              </a:spcAft>
            </a:pPr>
            <a:r>
              <a:rPr lang="it-IT" sz="6600" b="1">
                <a:solidFill>
                  <a:srgbClr val="000000"/>
                </a:solidFill>
                <a:latin typeface="Calibri" pitchFamily="34" charset="0"/>
              </a:rPr>
              <a:t>  ti </a:t>
            </a:r>
          </a:p>
          <a:p>
            <a:pPr fontAlgn="auto">
              <a:spcBef>
                <a:spcPts val="0"/>
              </a:spcBef>
              <a:spcAft>
                <a:spcPts val="0"/>
              </a:spcAft>
            </a:pPr>
            <a:r>
              <a:rPr lang="it-IT" sz="6600" b="1">
                <a:solidFill>
                  <a:srgbClr val="000000"/>
                </a:solidFill>
                <a:latin typeface="Calibri" pitchFamily="34" charset="0"/>
              </a:rPr>
              <a:t>  stringo </a:t>
            </a:r>
          </a:p>
          <a:p>
            <a:pPr fontAlgn="auto">
              <a:spcBef>
                <a:spcPts val="0"/>
              </a:spcBef>
              <a:spcAft>
                <a:spcPts val="0"/>
              </a:spcAft>
            </a:pPr>
            <a:r>
              <a:rPr lang="it-IT" sz="6600" b="1">
                <a:solidFill>
                  <a:srgbClr val="000000"/>
                </a:solidFill>
                <a:latin typeface="Calibri" pitchFamily="34" charset="0"/>
              </a:rPr>
              <a:t>la mano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10137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fontAlgn="auto">
              <a:spcBef>
                <a:spcPts val="0"/>
              </a:spcBef>
              <a:spcAft>
                <a:spcPts val="0"/>
              </a:spcAft>
            </a:pPr>
            <a:r>
              <a:rPr lang="it-IT" sz="6600" b="1">
                <a:solidFill>
                  <a:srgbClr val="000000"/>
                </a:solidFill>
                <a:latin typeface="Tahoma" pitchFamily="34" charset="0"/>
                <a:ea typeface="Times New Roman" pitchFamily="18" charset="0"/>
                <a:cs typeface="Tahoma" pitchFamily="34" charset="0"/>
              </a:rPr>
              <a:t>non sono più solo</a:t>
            </a:r>
            <a:endParaRPr lang="it-IT" sz="6600">
              <a:solidFill>
                <a:srgbClr val="000000"/>
              </a:solidFill>
              <a:latin typeface="Calibri" pitchFamily="34" charset="0"/>
              <a:ea typeface="Times New Roman" pitchFamily="18" charset="0"/>
              <a:cs typeface="Tahoma" pitchFamily="34" charset="0"/>
            </a:endParaRPr>
          </a:p>
        </p:txBody>
      </p:sp>
      <p:sp>
        <p:nvSpPr>
          <p:cNvPr id="10138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fontAlgn="auto">
              <a:spcBef>
                <a:spcPts val="0"/>
              </a:spcBef>
              <a:spcAft>
                <a:spcPts val="0"/>
              </a:spcAft>
            </a:pPr>
            <a:r>
              <a:rPr lang="it-IT" sz="6600" b="1">
                <a:solidFill>
                  <a:srgbClr val="000000"/>
                </a:solidFill>
                <a:latin typeface="Tahoma" pitchFamily="34" charset="0"/>
                <a:ea typeface="Times New Roman" pitchFamily="18" charset="0"/>
                <a:cs typeface="Tahoma" pitchFamily="34" charset="0"/>
              </a:rPr>
              <a:t>non sei più lontano</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ChangeArrowheads="1"/>
          </p:cNvSpPr>
          <p:nvPr/>
        </p:nvSpPr>
        <p:spPr bwMode="auto">
          <a:xfrm>
            <a:off x="2214563" y="5357813"/>
            <a:ext cx="6929437" cy="1108075"/>
          </a:xfrm>
          <a:prstGeom prst="rect">
            <a:avLst/>
          </a:prstGeom>
          <a:noFill/>
          <a:ln w="9525">
            <a:noFill/>
            <a:miter lim="800000"/>
            <a:headEnd/>
            <a:tailEnd/>
          </a:ln>
        </p:spPr>
        <p:txBody>
          <a:bodyPr anchor="ctr">
            <a:spAutoFit/>
          </a:bodyPr>
          <a:lstStyle/>
          <a:p>
            <a:pPr fontAlgn="auto">
              <a:spcBef>
                <a:spcPts val="0"/>
              </a:spcBef>
              <a:spcAft>
                <a:spcPts val="0"/>
              </a:spcAft>
            </a:pPr>
            <a:r>
              <a:rPr lang="it-IT" sz="6600">
                <a:solidFill>
                  <a:srgbClr val="000000"/>
                </a:solidFill>
                <a:latin typeface="Tahoma" pitchFamily="34" charset="0"/>
                <a:ea typeface="Times New Roman" pitchFamily="18" charset="0"/>
                <a:cs typeface="Tahoma" pitchFamily="34" charset="0"/>
              </a:rPr>
              <a:t>attorno al Signore </a:t>
            </a:r>
            <a:endParaRPr lang="it-IT" sz="6600">
              <a:solidFill>
                <a:srgbClr val="000000"/>
              </a:solidFill>
              <a:latin typeface="Calibri" pitchFamily="34" charset="0"/>
              <a:ea typeface="Times New Roman" pitchFamily="18" charset="0"/>
              <a:cs typeface="Tahoma" pitchFamily="34" charset="0"/>
            </a:endParaRPr>
          </a:p>
        </p:txBody>
      </p:sp>
      <p:sp>
        <p:nvSpPr>
          <p:cNvPr id="102403" name="Rettangolo 3"/>
          <p:cNvSpPr>
            <a:spLocks noChangeArrowheads="1"/>
          </p:cNvSpPr>
          <p:nvPr/>
        </p:nvSpPr>
        <p:spPr bwMode="auto">
          <a:xfrm>
            <a:off x="2860675" y="0"/>
            <a:ext cx="6283325" cy="1108075"/>
          </a:xfrm>
          <a:prstGeom prst="rect">
            <a:avLst/>
          </a:prstGeom>
          <a:noFill/>
          <a:ln w="9525">
            <a:noFill/>
            <a:miter lim="800000"/>
            <a:headEnd/>
            <a:tailEnd/>
          </a:ln>
        </p:spPr>
        <p:txBody>
          <a:bodyPr wrap="none">
            <a:spAutoFit/>
          </a:bodyPr>
          <a:lstStyle/>
          <a:p>
            <a:pPr fontAlgn="auto">
              <a:spcBef>
                <a:spcPts val="0"/>
              </a:spcBef>
              <a:spcAft>
                <a:spcPts val="0"/>
              </a:spcAft>
            </a:pPr>
            <a:r>
              <a:rPr lang="it-IT" sz="6600">
                <a:solidFill>
                  <a:srgbClr val="000000"/>
                </a:solidFill>
                <a:latin typeface="Tahoma" pitchFamily="34" charset="0"/>
                <a:ea typeface="Times New Roman" pitchFamily="18" charset="0"/>
                <a:cs typeface="Tahoma" pitchFamily="34" charset="0"/>
              </a:rPr>
              <a:t>Questa amicizia </a:t>
            </a:r>
            <a:endParaRPr lang="it-IT" sz="1800">
              <a:solidFill>
                <a:srgbClr val="000000"/>
              </a:solidFill>
              <a:latin typeface="Calibri" pitchFamily="34" charset="0"/>
              <a:ea typeface="Times New Roman" pitchFamily="18" charset="0"/>
              <a:cs typeface="Tahoma" pitchFamily="34" charset="0"/>
            </a:endParaRPr>
          </a:p>
        </p:txBody>
      </p:sp>
      <p:pic>
        <p:nvPicPr>
          <p:cNvPr id="102404" name="Picture 6" descr="Clicca per immagine full siz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47738"/>
            <a:ext cx="9144000" cy="4684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descr="Clicca per immagine full siz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071688"/>
            <a:ext cx="9144000" cy="4786312"/>
          </a:xfrm>
          <a:prstGeom prst="rect">
            <a:avLst/>
          </a:prstGeom>
          <a:noFill/>
          <a:ln w="9525">
            <a:noFill/>
            <a:miter lim="800000"/>
            <a:headEnd/>
            <a:tailEnd/>
          </a:ln>
        </p:spPr>
      </p:pic>
      <p:sp>
        <p:nvSpPr>
          <p:cNvPr id="103427" name="Rettangolo 2"/>
          <p:cNvSpPr>
            <a:spLocks noChangeArrowheads="1"/>
          </p:cNvSpPr>
          <p:nvPr/>
        </p:nvSpPr>
        <p:spPr bwMode="auto">
          <a:xfrm>
            <a:off x="2857500" y="0"/>
            <a:ext cx="6286500" cy="2124075"/>
          </a:xfrm>
          <a:prstGeom prst="rect">
            <a:avLst/>
          </a:prstGeom>
          <a:noFill/>
          <a:ln w="9525">
            <a:noFill/>
            <a:miter lim="800000"/>
            <a:headEnd/>
            <a:tailEnd/>
          </a:ln>
        </p:spPr>
        <p:txBody>
          <a:bodyPr>
            <a:spAutoFit/>
          </a:bodyPr>
          <a:lstStyle/>
          <a:p>
            <a:pPr fontAlgn="auto">
              <a:spcBef>
                <a:spcPts val="0"/>
              </a:spcBef>
              <a:spcAft>
                <a:spcPts val="0"/>
              </a:spcAft>
            </a:pPr>
            <a:r>
              <a:rPr lang="it-IT" sz="6600">
                <a:solidFill>
                  <a:srgbClr val="000000"/>
                </a:solidFill>
                <a:latin typeface="Calibri" pitchFamily="34" charset="0"/>
                <a:ea typeface="Times New Roman" pitchFamily="18" charset="0"/>
                <a:cs typeface="Tahoma" pitchFamily="34" charset="0"/>
              </a:rPr>
              <a:t>è </a:t>
            </a:r>
            <a:r>
              <a:rPr lang="it-IT" sz="6600">
                <a:solidFill>
                  <a:srgbClr val="000000"/>
                </a:solidFill>
                <a:latin typeface="Tahoma" pitchFamily="34" charset="0"/>
                <a:ea typeface="Times New Roman" pitchFamily="18" charset="0"/>
                <a:cs typeface="Tahoma" pitchFamily="34" charset="0"/>
              </a:rPr>
              <a:t>troppo grande </a:t>
            </a:r>
          </a:p>
          <a:p>
            <a:pPr fontAlgn="auto">
              <a:spcBef>
                <a:spcPts val="0"/>
              </a:spcBef>
              <a:spcAft>
                <a:spcPts val="0"/>
              </a:spcAft>
            </a:pPr>
            <a:r>
              <a:rPr lang="it-IT" sz="6600">
                <a:solidFill>
                  <a:srgbClr val="000000"/>
                </a:solidFill>
                <a:latin typeface="Tahoma" pitchFamily="34" charset="0"/>
                <a:ea typeface="Times New Roman" pitchFamily="18" charset="0"/>
                <a:cs typeface="Tahoma" pitchFamily="34" charset="0"/>
              </a:rPr>
              <a:t>non può finire.</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C:\Users\Fede\Desktop\moofushi_-mani.jpg"/>
          <p:cNvPicPr>
            <a:picLocks noChangeAspect="1" noChangeArrowheads="1"/>
          </p:cNvPicPr>
          <p:nvPr/>
        </p:nvPicPr>
        <p:blipFill>
          <a:blip r:embed="rId2" cstate="print"/>
          <a:srcRect/>
          <a:stretch>
            <a:fillRect/>
          </a:stretch>
        </p:blipFill>
        <p:spPr bwMode="auto">
          <a:xfrm>
            <a:off x="-1" y="0"/>
            <a:ext cx="9135879" cy="6858000"/>
          </a:xfrm>
          <a:prstGeom prst="rect">
            <a:avLst/>
          </a:prstGeom>
          <a:noFill/>
        </p:spPr>
      </p:pic>
      <p:sp>
        <p:nvSpPr>
          <p:cNvPr id="2" name="Rettangolo 1"/>
          <p:cNvSpPr/>
          <p:nvPr/>
        </p:nvSpPr>
        <p:spPr>
          <a:xfrm>
            <a:off x="214282" y="3714752"/>
            <a:ext cx="8786874" cy="3013838"/>
          </a:xfrm>
          <a:prstGeom prst="rect">
            <a:avLst/>
          </a:prstGeom>
        </p:spPr>
        <p:txBody>
          <a:bodyPr wrap="square">
            <a:spAutoFit/>
          </a:bodyPr>
          <a:lstStyle/>
          <a:p>
            <a:pPr algn="ctr">
              <a:lnSpc>
                <a:spcPct val="150000"/>
              </a:lnSpc>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a:lnSpc>
                <a:spcPct val="150000"/>
              </a:lnSpc>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a:lnSpc>
                <a:spcPct val="150000"/>
              </a:lnSpc>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357938" cy="6888163"/>
          </a:xfrm>
          <a:prstGeom prst="rect">
            <a:avLst/>
          </a:prstGeom>
          <a:noFill/>
          <a:ln w="9525">
            <a:noFill/>
            <a:miter lim="800000"/>
            <a:headEnd/>
            <a:tailEnd/>
          </a:ln>
        </p:spPr>
      </p:pic>
      <p:sp>
        <p:nvSpPr>
          <p:cNvPr id="104451" name="Rettangolo 1"/>
          <p:cNvSpPr>
            <a:spLocks noChangeArrowheads="1"/>
          </p:cNvSpPr>
          <p:nvPr/>
        </p:nvSpPr>
        <p:spPr bwMode="auto">
          <a:xfrm>
            <a:off x="5543550" y="1143000"/>
            <a:ext cx="3600450" cy="4154488"/>
          </a:xfrm>
          <a:prstGeom prst="rect">
            <a:avLst/>
          </a:prstGeom>
          <a:noFill/>
          <a:ln w="9525">
            <a:noFill/>
            <a:miter lim="800000"/>
            <a:headEnd/>
            <a:tailEnd/>
          </a:ln>
        </p:spPr>
        <p:txBody>
          <a:bodyPr wrap="none">
            <a:spAutoFit/>
          </a:bodyPr>
          <a:lstStyle/>
          <a:p>
            <a:pPr fontAlgn="auto">
              <a:spcBef>
                <a:spcPts val="0"/>
              </a:spcBef>
              <a:spcAft>
                <a:spcPts val="0"/>
              </a:spcAft>
            </a:pPr>
            <a:r>
              <a:rPr lang="it-IT" sz="6600" b="1">
                <a:solidFill>
                  <a:srgbClr val="000000"/>
                </a:solidFill>
                <a:latin typeface="Tahoma" pitchFamily="34" charset="0"/>
                <a:cs typeface="Times New Roman" pitchFamily="18" charset="0"/>
              </a:rPr>
              <a:t>    La </a:t>
            </a:r>
          </a:p>
          <a:p>
            <a:pPr fontAlgn="auto">
              <a:spcBef>
                <a:spcPts val="0"/>
              </a:spcBef>
              <a:spcAft>
                <a:spcPts val="0"/>
              </a:spcAft>
            </a:pPr>
            <a:r>
              <a:rPr lang="it-IT" sz="6600" b="1">
                <a:solidFill>
                  <a:srgbClr val="000000"/>
                </a:solidFill>
                <a:latin typeface="Tahoma" pitchFamily="34" charset="0"/>
                <a:cs typeface="Times New Roman" pitchFamily="18" charset="0"/>
              </a:rPr>
              <a:t>    pace </a:t>
            </a:r>
          </a:p>
          <a:p>
            <a:pPr fontAlgn="auto">
              <a:spcBef>
                <a:spcPts val="0"/>
              </a:spcBef>
              <a:spcAft>
                <a:spcPts val="0"/>
              </a:spcAft>
            </a:pPr>
            <a:r>
              <a:rPr lang="it-IT" sz="6600" b="1">
                <a:solidFill>
                  <a:srgbClr val="000000"/>
                </a:solidFill>
                <a:latin typeface="Tahoma" pitchFamily="34" charset="0"/>
                <a:cs typeface="Times New Roman" pitchFamily="18" charset="0"/>
              </a:rPr>
              <a:t>   viene </a:t>
            </a:r>
          </a:p>
          <a:p>
            <a:pPr fontAlgn="auto">
              <a:spcBef>
                <a:spcPts val="0"/>
              </a:spcBef>
              <a:spcAft>
                <a:spcPts val="0"/>
              </a:spcAft>
            </a:pPr>
            <a:r>
              <a:rPr lang="it-IT" sz="6600" b="1">
                <a:solidFill>
                  <a:srgbClr val="000000"/>
                </a:solidFill>
                <a:latin typeface="Tahoma" pitchFamily="34" charset="0"/>
                <a:cs typeface="Times New Roman" pitchFamily="18" charset="0"/>
              </a:rPr>
              <a:t>dall'alto</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000750" cy="6858000"/>
          </a:xfrm>
          <a:prstGeom prst="rect">
            <a:avLst/>
          </a:prstGeom>
          <a:noFill/>
          <a:ln w="9525">
            <a:noFill/>
            <a:miter lim="800000"/>
            <a:headEnd/>
            <a:tailEnd/>
          </a:ln>
        </p:spPr>
      </p:pic>
      <p:sp>
        <p:nvSpPr>
          <p:cNvPr id="105475"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pPr fontAlgn="auto">
              <a:spcBef>
                <a:spcPts val="0"/>
              </a:spcBef>
              <a:spcAft>
                <a:spcPts val="0"/>
              </a:spcAft>
            </a:pPr>
            <a:r>
              <a:rPr lang="it-IT" sz="6600" b="1">
                <a:solidFill>
                  <a:srgbClr val="000000"/>
                </a:solidFill>
                <a:latin typeface="Calibri" pitchFamily="34" charset="0"/>
              </a:rPr>
              <a:t>entra </a:t>
            </a:r>
          </a:p>
          <a:p>
            <a:pPr fontAlgn="auto">
              <a:spcBef>
                <a:spcPts val="0"/>
              </a:spcBef>
              <a:spcAft>
                <a:spcPts val="0"/>
              </a:spcAft>
            </a:pPr>
            <a:r>
              <a:rPr lang="it-IT" sz="6600" b="1">
                <a:solidFill>
                  <a:srgbClr val="000000"/>
                </a:solidFill>
                <a:latin typeface="Calibri" pitchFamily="34" charset="0"/>
              </a:rPr>
              <a:t>nel </a:t>
            </a:r>
          </a:p>
          <a:p>
            <a:pPr fontAlgn="auto">
              <a:spcBef>
                <a:spcPts val="0"/>
              </a:spcBef>
              <a:spcAft>
                <a:spcPts val="0"/>
              </a:spcAft>
            </a:pPr>
            <a:r>
              <a:rPr lang="it-IT" sz="6600" b="1">
                <a:solidFill>
                  <a:srgbClr val="000000"/>
                </a:solidFill>
                <a:latin typeface="Calibri" pitchFamily="34" charset="0"/>
              </a:rPr>
              <a:t>cuore,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fontAlgn="auto">
              <a:spcBef>
                <a:spcPts val="0"/>
              </a:spcBef>
              <a:spcAft>
                <a:spcPts val="0"/>
              </a:spcAft>
            </a:pPr>
            <a:r>
              <a:rPr lang="it-IT" sz="6600" b="1">
                <a:solidFill>
                  <a:srgbClr val="000000"/>
                </a:solidFill>
                <a:latin typeface="Tahoma" pitchFamily="34" charset="0"/>
                <a:ea typeface="Times New Roman" pitchFamily="18" charset="0"/>
                <a:cs typeface="Tahoma" pitchFamily="34" charset="0"/>
              </a:rPr>
              <a:t>si </a:t>
            </a:r>
          </a:p>
          <a:p>
            <a:pPr fontAlgn="auto">
              <a:spcBef>
                <a:spcPts val="0"/>
              </a:spcBef>
              <a:spcAft>
                <a:spcPts val="0"/>
              </a:spcAft>
            </a:pPr>
            <a:r>
              <a:rPr lang="it-IT" sz="6600" b="1">
                <a:solidFill>
                  <a:srgbClr val="000000"/>
                </a:solidFill>
                <a:latin typeface="Tahoma" pitchFamily="34" charset="0"/>
                <a:ea typeface="Times New Roman" pitchFamily="18" charset="0"/>
                <a:cs typeface="Tahoma" pitchFamily="34" charset="0"/>
              </a:rPr>
              <a:t>vede </a:t>
            </a:r>
          </a:p>
          <a:p>
            <a:pPr fontAlgn="auto">
              <a:spcBef>
                <a:spcPts val="0"/>
              </a:spcBef>
              <a:spcAft>
                <a:spcPts val="0"/>
              </a:spcAft>
            </a:pPr>
            <a:r>
              <a:rPr lang="it-IT" sz="6600" b="1">
                <a:solidFill>
                  <a:srgbClr val="000000"/>
                </a:solidFill>
                <a:latin typeface="Tahoma" pitchFamily="34" charset="0"/>
                <a:ea typeface="Times New Roman" pitchFamily="18" charset="0"/>
                <a:cs typeface="Tahoma" pitchFamily="34" charset="0"/>
              </a:rPr>
              <a:t>sul </a:t>
            </a:r>
          </a:p>
          <a:p>
            <a:pPr fontAlgn="auto">
              <a:spcBef>
                <a:spcPts val="0"/>
              </a:spcBef>
              <a:spcAft>
                <a:spcPts val="0"/>
              </a:spcAft>
            </a:pPr>
            <a:r>
              <a:rPr lang="it-IT" sz="6600" b="1">
                <a:solidFill>
                  <a:srgbClr val="000000"/>
                </a:solidFill>
                <a:latin typeface="Tahoma" pitchFamily="34" charset="0"/>
                <a:ea typeface="Times New Roman" pitchFamily="18" charset="0"/>
                <a:cs typeface="Tahoma" pitchFamily="34" charset="0"/>
              </a:rPr>
              <a:t>volto</a:t>
            </a:r>
            <a:r>
              <a:rPr lang="it-IT" sz="6600">
                <a:solidFill>
                  <a:srgbClr val="000000"/>
                </a:solidFill>
                <a:latin typeface="Calibri" pitchFamily="34" charset="0"/>
                <a:ea typeface="Calibri" pitchFamily="34" charset="0"/>
                <a:cs typeface="Times New Roman" pitchFamily="18" charset="0"/>
              </a:rPr>
              <a:t> </a:t>
            </a:r>
            <a:endParaRPr lang="it-IT" sz="6600">
              <a:solidFill>
                <a:srgbClr val="000000"/>
              </a:solidFill>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107523"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pPr fontAlgn="auto">
              <a:spcBef>
                <a:spcPts val="0"/>
              </a:spcBef>
              <a:spcAft>
                <a:spcPts val="0"/>
              </a:spcAft>
            </a:pPr>
            <a:r>
              <a:rPr lang="it-IT" sz="6600" b="1">
                <a:solidFill>
                  <a:srgbClr val="000000"/>
                </a:solidFill>
                <a:latin typeface="Calibri" pitchFamily="34" charset="0"/>
              </a:rPr>
              <a:t> Ora </a:t>
            </a:r>
          </a:p>
          <a:p>
            <a:pPr fontAlgn="auto">
              <a:spcBef>
                <a:spcPts val="0"/>
              </a:spcBef>
              <a:spcAft>
                <a:spcPts val="0"/>
              </a:spcAft>
            </a:pPr>
            <a:r>
              <a:rPr lang="it-IT" sz="6600" b="1">
                <a:solidFill>
                  <a:srgbClr val="000000"/>
                </a:solidFill>
                <a:latin typeface="Calibri" pitchFamily="34" charset="0"/>
              </a:rPr>
              <a:t>  ti </a:t>
            </a:r>
          </a:p>
          <a:p>
            <a:pPr fontAlgn="auto">
              <a:spcBef>
                <a:spcPts val="0"/>
              </a:spcBef>
              <a:spcAft>
                <a:spcPts val="0"/>
              </a:spcAft>
            </a:pPr>
            <a:r>
              <a:rPr lang="it-IT" sz="6600" b="1">
                <a:solidFill>
                  <a:srgbClr val="000000"/>
                </a:solidFill>
                <a:latin typeface="Calibri" pitchFamily="34" charset="0"/>
              </a:rPr>
              <a:t>  stringo </a:t>
            </a:r>
          </a:p>
          <a:p>
            <a:pPr fontAlgn="auto">
              <a:spcBef>
                <a:spcPts val="0"/>
              </a:spcBef>
              <a:spcAft>
                <a:spcPts val="0"/>
              </a:spcAft>
            </a:pPr>
            <a:r>
              <a:rPr lang="it-IT" sz="6600" b="1">
                <a:solidFill>
                  <a:srgbClr val="000000"/>
                </a:solidFill>
                <a:latin typeface="Calibri" pitchFamily="34" charset="0"/>
              </a:rPr>
              <a:t>la mano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108547"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fontAlgn="auto">
              <a:spcBef>
                <a:spcPts val="0"/>
              </a:spcBef>
              <a:spcAft>
                <a:spcPts val="0"/>
              </a:spcAft>
            </a:pPr>
            <a:r>
              <a:rPr lang="it-IT" sz="6600" b="1">
                <a:solidFill>
                  <a:srgbClr val="000000"/>
                </a:solidFill>
                <a:latin typeface="Tahoma" pitchFamily="34" charset="0"/>
                <a:ea typeface="Times New Roman" pitchFamily="18" charset="0"/>
                <a:cs typeface="Tahoma" pitchFamily="34" charset="0"/>
              </a:rPr>
              <a:t>non sono più solo</a:t>
            </a:r>
            <a:endParaRPr lang="it-IT" sz="6600">
              <a:solidFill>
                <a:srgbClr val="000000"/>
              </a:solidFill>
              <a:latin typeface="Calibri" pitchFamily="34" charset="0"/>
              <a:ea typeface="Times New Roman" pitchFamily="18" charset="0"/>
              <a:cs typeface="Tahoma" pitchFamily="34" charset="0"/>
            </a:endParaRPr>
          </a:p>
        </p:txBody>
      </p:sp>
      <p:sp>
        <p:nvSpPr>
          <p:cNvPr id="108548"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fontAlgn="auto">
              <a:spcBef>
                <a:spcPts val="0"/>
              </a:spcBef>
              <a:spcAft>
                <a:spcPts val="0"/>
              </a:spcAft>
            </a:pPr>
            <a:r>
              <a:rPr lang="it-IT" sz="6600" b="1">
                <a:solidFill>
                  <a:srgbClr val="000000"/>
                </a:solidFill>
                <a:latin typeface="Tahoma" pitchFamily="34" charset="0"/>
                <a:ea typeface="Times New Roman" pitchFamily="18" charset="0"/>
                <a:cs typeface="Tahoma" pitchFamily="34" charset="0"/>
              </a:rPr>
              <a:t>non sei più lontano</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 xmlns:p14="http://schemas.microsoft.com/office/powerpoint/2010/main" val="184931030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 xmlns:p14="http://schemas.microsoft.com/office/powerpoint/2010/main" val="394937049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 xmlns:a14="http://schemas.microsoft.com/office/drawing/2010/main">
                  <a14:imgLayer r:embed="rId3">
                    <a14:imgEffect>
                      <a14:brightnessContrast bright="20000" contrast="40000"/>
                    </a14:imgEffect>
                  </a14:imgLayer>
                </a14:imgProps>
              </a:ext>
              <a:ext uri="{28A0092B-C50C-407E-A947-70E740481C1C}">
                <a14:useLocalDpi xmlns=""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 xmlns:p14="http://schemas.microsoft.com/office/powerpoint/2010/main" val="408879803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09711388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5434" y="21743"/>
            <a:ext cx="8251022" cy="550707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eaLnBrk="0" hangingPunct="0">
              <a:defRPr/>
            </a:pPr>
            <a:r>
              <a:rPr lang="it-IT" sz="4000" dirty="0">
                <a:solidFill>
                  <a:prstClr val="black"/>
                </a:solidFill>
                <a:latin typeface="Arial" pitchFamily="34" charset="0"/>
                <a:ea typeface="Times New Roman" pitchFamily="18" charset="0"/>
              </a:rPr>
              <a:t>Beati gli invitati </a:t>
            </a:r>
          </a:p>
          <a:p>
            <a:pPr algn="ctr" eaLnBrk="0" hangingPunct="0">
              <a:defRPr/>
            </a:pPr>
            <a:r>
              <a:rPr lang="it-IT" sz="4000" dirty="0">
                <a:solidFill>
                  <a:prstClr val="black"/>
                </a:solidFill>
                <a:latin typeface="Arial" pitchFamily="34" charset="0"/>
                <a:ea typeface="Times New Roman" pitchFamily="18" charset="0"/>
              </a:rPr>
              <a:t>alla Cena del Signore. </a:t>
            </a:r>
          </a:p>
        </p:txBody>
      </p:sp>
    </p:spTree>
    <p:extLst>
      <p:ext uri="{BB962C8B-B14F-4D97-AF65-F5344CB8AC3E}">
        <p14:creationId xmlns="" xmlns:p14="http://schemas.microsoft.com/office/powerpoint/2010/main" val="228099794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descr="C:\Users\Fede\Desktop\acqua.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2" name="Rettangolo 1"/>
          <p:cNvSpPr/>
          <p:nvPr/>
        </p:nvSpPr>
        <p:spPr>
          <a:xfrm>
            <a:off x="178563" y="3786190"/>
            <a:ext cx="8786874" cy="2800767"/>
          </a:xfrm>
          <a:prstGeom prst="rect">
            <a:avLst/>
          </a:prstGeom>
        </p:spPr>
        <p:txBody>
          <a:bodyPr wrap="square">
            <a:spAutoFit/>
          </a:bodyPr>
          <a:lstStyle/>
          <a:p>
            <a:pPr algn="ctr">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l'egoismo cancelliamo</a:t>
            </a:r>
          </a:p>
          <a:p>
            <a:pPr algn="ctr">
              <a:defRPr/>
            </a:pPr>
            <a:r>
              <a:rPr lang="it-IT" sz="4400" b="1" dirty="0" smtClean="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un </a:t>
            </a: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cuore limpido sentiamo</a:t>
            </a:r>
          </a:p>
          <a:p>
            <a:pPr algn="ctr">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è</a:t>
            </a:r>
            <a:r>
              <a:rPr lang="it-IT" sz="4400" b="1" dirty="0" smtClean="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a:t>
            </a: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Dio che </a:t>
            </a:r>
            <a:r>
              <a:rPr lang="it-IT" sz="4400" b="1" dirty="0" smtClean="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bagna</a:t>
            </a:r>
          </a:p>
          <a:p>
            <a:pPr algn="ctr">
              <a:defRPr/>
            </a:pPr>
            <a:r>
              <a:rPr lang="it-IT" sz="4400" b="1" dirty="0" smtClean="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del </a:t>
            </a: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suo amor l'umanità.</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eaLnBrk="0" hangingPunct="0">
              <a:defRPr/>
            </a:pPr>
            <a:r>
              <a:rPr lang="it-IT" sz="4000" dirty="0">
                <a:solidFill>
                  <a:prstClr val="black"/>
                </a:solidFill>
                <a:latin typeface="Arial" pitchFamily="34" charset="0"/>
                <a:ea typeface="Times New Roman" pitchFamily="18" charset="0"/>
              </a:rPr>
              <a:t>Ecco l’agnello di Dio, </a:t>
            </a:r>
          </a:p>
          <a:p>
            <a:pPr algn="ctr" eaLnBrk="0" hangingPunct="0">
              <a:defRPr/>
            </a:pPr>
            <a:r>
              <a:rPr lang="it-IT" sz="4000" dirty="0">
                <a:solidFill>
                  <a:prstClr val="black"/>
                </a:solidFill>
                <a:latin typeface="Arial" pitchFamily="34" charset="0"/>
                <a:ea typeface="Times New Roman" pitchFamily="18"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9674" y="25314"/>
            <a:ext cx="8496944" cy="51544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4124278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5098306" y="692696"/>
            <a:ext cx="4045694" cy="5262979"/>
          </a:xfrm>
          <a:prstGeom prst="rect">
            <a:avLst/>
          </a:prstGeom>
          <a:solidFill>
            <a:srgbClr val="CCECFF">
              <a:alpha val="50196"/>
            </a:srgbClr>
          </a:solidFill>
          <a:ln w="9525">
            <a:noFill/>
            <a:miter lim="800000"/>
            <a:headEnd/>
            <a:tailEnd/>
          </a:ln>
          <a:effectLst/>
        </p:spPr>
        <p:txBody>
          <a:bodyPr wrap="square" anchor="ctr">
            <a:spAutoFit/>
          </a:bodyPr>
          <a:lstStyle/>
          <a:p>
            <a:pPr algn="just" eaLnBrk="0" hangingPunct="0">
              <a:defRPr/>
            </a:pPr>
            <a:endParaRPr lang="it-IT" sz="1600" dirty="0">
              <a:solidFill>
                <a:prstClr val="black"/>
              </a:solidFill>
              <a:latin typeface="Arial" pitchFamily="34" charset="0"/>
            </a:endParaRP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O Signore, non son degno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di partecipare alla tua mensa:</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ma di’ soltanto una parola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endParaRPr>
          </a:p>
        </p:txBody>
      </p:sp>
      <p:pic>
        <p:nvPicPr>
          <p:cNvPr id="404482" name="Picture 2" descr="Risultati immagini per mensa eucaristica">
            <a:hlinkClick r:id="rId2"/>
          </p:cNvPr>
          <p:cNvPicPr>
            <a:picLocks noChangeAspect="1" noChangeArrowheads="1"/>
          </p:cNvPicPr>
          <p:nvPr/>
        </p:nvPicPr>
        <p:blipFill>
          <a:blip r:embed="rId3" cstate="print"/>
          <a:srcRect/>
          <a:stretch>
            <a:fillRect/>
          </a:stretch>
        </p:blipFill>
        <p:spPr bwMode="auto">
          <a:xfrm>
            <a:off x="0" y="0"/>
            <a:ext cx="5147863" cy="6858000"/>
          </a:xfrm>
          <a:prstGeom prst="rect">
            <a:avLst/>
          </a:prstGeom>
          <a:noFill/>
        </p:spPr>
      </p:pic>
    </p:spTree>
    <p:extLst>
      <p:ext uri="{BB962C8B-B14F-4D97-AF65-F5344CB8AC3E}">
        <p14:creationId xmlns="" xmlns:p14="http://schemas.microsoft.com/office/powerpoint/2010/main" val="122802532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0000">
              <a:schemeClr val="bg1"/>
            </a:gs>
            <a:gs pos="44000">
              <a:schemeClr val="bg1"/>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139266" name="Picture 2" descr="Risultati immagini per pane">
            <a:hlinkClick r:id="rId2"/>
          </p:cNvPr>
          <p:cNvPicPr>
            <a:picLocks noChangeAspect="1" noChangeArrowheads="1"/>
          </p:cNvPicPr>
          <p:nvPr/>
        </p:nvPicPr>
        <p:blipFill>
          <a:blip r:embed="rId3" cstate="print"/>
          <a:srcRect/>
          <a:stretch>
            <a:fillRect/>
          </a:stretch>
        </p:blipFill>
        <p:spPr bwMode="auto">
          <a:xfrm>
            <a:off x="0" y="0"/>
            <a:ext cx="9144000" cy="8100392"/>
          </a:xfrm>
          <a:prstGeom prst="rect">
            <a:avLst/>
          </a:prstGeom>
          <a:noFill/>
        </p:spPr>
      </p:pic>
      <p:sp>
        <p:nvSpPr>
          <p:cNvPr id="2" name="Rettangolo 1"/>
          <p:cNvSpPr/>
          <p:nvPr/>
        </p:nvSpPr>
        <p:spPr>
          <a:xfrm>
            <a:off x="535753" y="2367171"/>
            <a:ext cx="8072494" cy="2123658"/>
          </a:xfrm>
          <a:prstGeom prst="rect">
            <a:avLst/>
          </a:prstGeom>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it-IT"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rPr>
              <a:t>Pane del cielo</a:t>
            </a:r>
            <a:br>
              <a:rPr lang="it-IT"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rPr>
            </a:br>
            <a:endParaRPr lang="it-IT"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endParaRPr>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95234" name="Picture 2" descr="C:\Users\Fede\Desktop\prima_comunione.gif"/>
          <p:cNvPicPr>
            <a:picLocks noChangeAspect="1" noChangeArrowheads="1"/>
          </p:cNvPicPr>
          <p:nvPr/>
        </p:nvPicPr>
        <p:blipFill>
          <a:blip r:embed="rId2" cstate="print">
            <a:lum bright="40000" contrast="-40000"/>
          </a:blip>
          <a:srcRect/>
          <a:stretch>
            <a:fillRect/>
          </a:stretch>
        </p:blipFill>
        <p:spPr bwMode="auto">
          <a:xfrm>
            <a:off x="4197350" y="0"/>
            <a:ext cx="4946650" cy="6858000"/>
          </a:xfrm>
          <a:prstGeom prst="rect">
            <a:avLst/>
          </a:prstGeom>
          <a:noFill/>
          <a:ln w="9525">
            <a:noFill/>
            <a:miter lim="800000"/>
            <a:headEnd/>
            <a:tailEnd/>
          </a:ln>
        </p:spPr>
      </p:pic>
      <p:sp>
        <p:nvSpPr>
          <p:cNvPr id="2" name="Rettangolo 1"/>
          <p:cNvSpPr/>
          <p:nvPr/>
        </p:nvSpPr>
        <p:spPr>
          <a:xfrm>
            <a:off x="357188" y="1643063"/>
            <a:ext cx="5643562" cy="3786187"/>
          </a:xfrm>
          <a:prstGeom prst="rect">
            <a:avLst/>
          </a:prstGeom>
        </p:spPr>
        <p:txBody>
          <a:bodyPr>
            <a:spAutoFit/>
          </a:bodyPr>
          <a:lstStyle/>
          <a:p>
            <a:pPr>
              <a:lnSpc>
                <a:spcPct val="150000"/>
              </a:lnSpc>
              <a:defRPr/>
            </a:pPr>
            <a:r>
              <a:rPr lang="it-IT" sz="4000" b="1" dirty="0">
                <a:effectLst>
                  <a:outerShdw blurRad="38100" dist="38100" dir="2700000" algn="tl">
                    <a:srgbClr val="000000">
                      <a:alpha val="43137"/>
                    </a:srgbClr>
                  </a:outerShdw>
                </a:effectLst>
                <a:latin typeface="Arial" pitchFamily="34" charset="0"/>
              </a:rPr>
              <a:t>Pane del Cielo</a:t>
            </a:r>
            <a:br>
              <a:rPr lang="it-IT" sz="4000" b="1" dirty="0">
                <a:effectLst>
                  <a:outerShdw blurRad="38100" dist="38100" dir="2700000" algn="tl">
                    <a:srgbClr val="000000">
                      <a:alpha val="43137"/>
                    </a:srgbClr>
                  </a:outerShdw>
                </a:effectLst>
                <a:latin typeface="Arial" pitchFamily="34" charset="0"/>
              </a:rPr>
            </a:br>
            <a:r>
              <a:rPr lang="it-IT" sz="4000" b="1" dirty="0">
                <a:effectLst>
                  <a:outerShdw blurRad="38100" dist="38100" dir="2700000" algn="tl">
                    <a:srgbClr val="000000">
                      <a:alpha val="43137"/>
                    </a:srgbClr>
                  </a:outerShdw>
                </a:effectLst>
                <a:latin typeface="Arial" pitchFamily="34" charset="0"/>
              </a:rPr>
              <a:t>sei Tu, Gesù,</a:t>
            </a:r>
            <a:br>
              <a:rPr lang="it-IT" sz="4000" b="1" dirty="0">
                <a:effectLst>
                  <a:outerShdw blurRad="38100" dist="38100" dir="2700000" algn="tl">
                    <a:srgbClr val="000000">
                      <a:alpha val="43137"/>
                    </a:srgbClr>
                  </a:outerShdw>
                </a:effectLst>
                <a:latin typeface="Arial" pitchFamily="34" charset="0"/>
              </a:rPr>
            </a:br>
            <a:r>
              <a:rPr lang="it-IT" sz="4000" b="1" dirty="0">
                <a:effectLst>
                  <a:outerShdw blurRad="38100" dist="38100" dir="2700000" algn="tl">
                    <a:srgbClr val="000000">
                      <a:alpha val="43137"/>
                    </a:srgbClr>
                  </a:outerShdw>
                </a:effectLst>
                <a:latin typeface="Arial" pitchFamily="34" charset="0"/>
              </a:rPr>
              <a:t>via d'amore:</a:t>
            </a:r>
            <a:br>
              <a:rPr lang="it-IT" sz="4000" b="1" dirty="0">
                <a:effectLst>
                  <a:outerShdw blurRad="38100" dist="38100" dir="2700000" algn="tl">
                    <a:srgbClr val="000000">
                      <a:alpha val="43137"/>
                    </a:srgbClr>
                  </a:outerShdw>
                </a:effectLst>
                <a:latin typeface="Arial" pitchFamily="34" charset="0"/>
              </a:rPr>
            </a:br>
            <a:r>
              <a:rPr lang="it-IT" sz="4000" b="1" dirty="0">
                <a:effectLst>
                  <a:outerShdw blurRad="38100" dist="38100" dir="2700000" algn="tl">
                    <a:srgbClr val="000000">
                      <a:alpha val="43137"/>
                    </a:srgbClr>
                  </a:outerShdw>
                </a:effectLst>
                <a:latin typeface="Arial" pitchFamily="34" charset="0"/>
              </a:rPr>
              <a:t>Tu ci fai come Te.</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C:\Users\Fede\Desktop\images.png"/>
          <p:cNvPicPr>
            <a:picLocks noChangeAspect="1" noChangeArrowheads="1"/>
          </p:cNvPicPr>
          <p:nvPr/>
        </p:nvPicPr>
        <p:blipFill>
          <a:blip r:embed="rId2" cstate="print"/>
          <a:srcRect/>
          <a:stretch>
            <a:fillRect/>
          </a:stretch>
        </p:blipFill>
        <p:spPr bwMode="auto">
          <a:xfrm>
            <a:off x="0" y="0"/>
            <a:ext cx="9144000" cy="6894513"/>
          </a:xfrm>
          <a:prstGeom prst="rect">
            <a:avLst/>
          </a:prstGeom>
          <a:noFill/>
          <a:ln w="9525">
            <a:noFill/>
            <a:miter lim="800000"/>
            <a:headEnd/>
            <a:tailEnd/>
          </a:ln>
        </p:spPr>
      </p:pic>
      <p:sp>
        <p:nvSpPr>
          <p:cNvPr id="2" name="Rettangolo 1"/>
          <p:cNvSpPr/>
          <p:nvPr/>
        </p:nvSpPr>
        <p:spPr>
          <a:xfrm>
            <a:off x="500034" y="612845"/>
            <a:ext cx="8143932" cy="5632311"/>
          </a:xfrm>
          <a:prstGeom prst="rect">
            <a:avLst/>
          </a:prstGeom>
          <a:noFill/>
          <a:ln w="76200">
            <a:solidFill>
              <a:schemeClr val="tx2">
                <a:lumMod val="60000"/>
                <a:lumOff val="40000"/>
              </a:schemeClr>
            </a:solidFill>
            <a:prstDash val="lgDashDot"/>
          </a:ln>
          <a:effectLst>
            <a:softEdge rad="63500"/>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No, non è rimasta</a:t>
            </a:r>
          </a:p>
          <a:p>
            <a:pPr>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fredda la terra:</a:t>
            </a:r>
          </a:p>
          <a:p>
            <a:pPr>
              <a:defRPr/>
            </a:pPr>
            <a:endPar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ndParaRPr>
          </a:p>
          <a:p>
            <a:pPr algn="r">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Tu sei rimasto con noi</a:t>
            </a:r>
            <a:b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b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per nutrirci di Te,</a:t>
            </a:r>
          </a:p>
          <a:p>
            <a:pPr algn="r">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Pane di Vita;</a:t>
            </a:r>
          </a:p>
          <a:p>
            <a:pPr algn="r">
              <a:defRPr/>
            </a:pPr>
            <a:endPar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ndParaRPr>
          </a:p>
          <a:p>
            <a:pPr>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ed infiammare col tuo amore</a:t>
            </a:r>
            <a:b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b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tutta l'umanità.</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97282" name="Picture 2" descr="C:\Users\Fede\Desktop\prima_comunione.gif"/>
          <p:cNvPicPr>
            <a:picLocks noChangeAspect="1" noChangeArrowheads="1"/>
          </p:cNvPicPr>
          <p:nvPr/>
        </p:nvPicPr>
        <p:blipFill>
          <a:blip r:embed="rId2" cstate="print">
            <a:lum bright="40000" contrast="-40000"/>
          </a:blip>
          <a:srcRect/>
          <a:stretch>
            <a:fillRect/>
          </a:stretch>
        </p:blipFill>
        <p:spPr bwMode="auto">
          <a:xfrm>
            <a:off x="4197350" y="0"/>
            <a:ext cx="4946650" cy="6858000"/>
          </a:xfrm>
          <a:prstGeom prst="rect">
            <a:avLst/>
          </a:prstGeom>
          <a:noFill/>
          <a:ln w="9525">
            <a:noFill/>
            <a:miter lim="800000"/>
            <a:headEnd/>
            <a:tailEnd/>
          </a:ln>
        </p:spPr>
      </p:pic>
      <p:sp>
        <p:nvSpPr>
          <p:cNvPr id="2" name="Rettangolo 1"/>
          <p:cNvSpPr/>
          <p:nvPr/>
        </p:nvSpPr>
        <p:spPr>
          <a:xfrm>
            <a:off x="357188" y="1643063"/>
            <a:ext cx="5643562" cy="3786187"/>
          </a:xfrm>
          <a:prstGeom prst="rect">
            <a:avLst/>
          </a:prstGeom>
        </p:spPr>
        <p:txBody>
          <a:bodyPr>
            <a:spAutoFit/>
          </a:bodyPr>
          <a:lstStyle/>
          <a:p>
            <a:pPr>
              <a:lnSpc>
                <a:spcPct val="150000"/>
              </a:lnSpc>
              <a:defRPr/>
            </a:pPr>
            <a:r>
              <a:rPr lang="it-IT" sz="4000" b="1" dirty="0">
                <a:effectLst>
                  <a:outerShdw blurRad="38100" dist="38100" dir="2700000" algn="tl">
                    <a:srgbClr val="000000">
                      <a:alpha val="43137"/>
                    </a:srgbClr>
                  </a:outerShdw>
                </a:effectLst>
                <a:latin typeface="Arial" pitchFamily="34" charset="0"/>
              </a:rPr>
              <a:t>Pane del Cielo</a:t>
            </a:r>
            <a:br>
              <a:rPr lang="it-IT" sz="4000" b="1" dirty="0">
                <a:effectLst>
                  <a:outerShdw blurRad="38100" dist="38100" dir="2700000" algn="tl">
                    <a:srgbClr val="000000">
                      <a:alpha val="43137"/>
                    </a:srgbClr>
                  </a:outerShdw>
                </a:effectLst>
                <a:latin typeface="Arial" pitchFamily="34" charset="0"/>
              </a:rPr>
            </a:br>
            <a:r>
              <a:rPr lang="it-IT" sz="4000" b="1" dirty="0">
                <a:effectLst>
                  <a:outerShdw blurRad="38100" dist="38100" dir="2700000" algn="tl">
                    <a:srgbClr val="000000">
                      <a:alpha val="43137"/>
                    </a:srgbClr>
                  </a:outerShdw>
                </a:effectLst>
                <a:latin typeface="Arial" pitchFamily="34" charset="0"/>
              </a:rPr>
              <a:t>sei Tu, Gesù,</a:t>
            </a:r>
            <a:br>
              <a:rPr lang="it-IT" sz="4000" b="1" dirty="0">
                <a:effectLst>
                  <a:outerShdw blurRad="38100" dist="38100" dir="2700000" algn="tl">
                    <a:srgbClr val="000000">
                      <a:alpha val="43137"/>
                    </a:srgbClr>
                  </a:outerShdw>
                </a:effectLst>
                <a:latin typeface="Arial" pitchFamily="34" charset="0"/>
              </a:rPr>
            </a:br>
            <a:r>
              <a:rPr lang="it-IT" sz="4000" b="1" dirty="0">
                <a:effectLst>
                  <a:outerShdw blurRad="38100" dist="38100" dir="2700000" algn="tl">
                    <a:srgbClr val="000000">
                      <a:alpha val="43137"/>
                    </a:srgbClr>
                  </a:outerShdw>
                </a:effectLst>
                <a:latin typeface="Arial" pitchFamily="34" charset="0"/>
              </a:rPr>
              <a:t>via d'amore:</a:t>
            </a:r>
            <a:br>
              <a:rPr lang="it-IT" sz="4000" b="1" dirty="0">
                <a:effectLst>
                  <a:outerShdw blurRad="38100" dist="38100" dir="2700000" algn="tl">
                    <a:srgbClr val="000000">
                      <a:alpha val="43137"/>
                    </a:srgbClr>
                  </a:outerShdw>
                </a:effectLst>
                <a:latin typeface="Arial" pitchFamily="34" charset="0"/>
              </a:rPr>
            </a:br>
            <a:r>
              <a:rPr lang="it-IT" sz="4000" b="1" dirty="0">
                <a:effectLst>
                  <a:outerShdw blurRad="38100" dist="38100" dir="2700000" algn="tl">
                    <a:srgbClr val="000000">
                      <a:alpha val="43137"/>
                    </a:srgbClr>
                  </a:outerShdw>
                </a:effectLst>
                <a:latin typeface="Arial" pitchFamily="34" charset="0"/>
              </a:rPr>
              <a:t>Tu ci fai come Te.</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8306" name="Picture 3" descr="C:\Users\Fede\Desktop\ciel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500034" y="428604"/>
            <a:ext cx="8286808" cy="5940088"/>
          </a:xfrm>
          <a:prstGeom prst="rect">
            <a:avLst/>
          </a:prstGeom>
          <a:solidFill>
            <a:srgbClr val="FFFFFF">
              <a:alpha val="50196"/>
            </a:srgbClr>
          </a:solidFill>
          <a:ln w="76200">
            <a:noFill/>
            <a:prstDash val="lgDashDot"/>
          </a:ln>
          <a:effectLst>
            <a:softEdge rad="63500"/>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150000"/>
              </a:lnSpc>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Sì, il Cielo è qui su questa terra:</a:t>
            </a:r>
          </a:p>
          <a:p>
            <a:pPr>
              <a:lnSpc>
                <a:spcPct val="150000"/>
              </a:lnSpc>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Tu sei rimasto con noi</a:t>
            </a:r>
          </a:p>
          <a:p>
            <a:pPr algn="r">
              <a:defRPr/>
            </a:pPr>
            <a:endPar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ndParaRPr>
          </a:p>
          <a:p>
            <a:pPr algn="r">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ma ci porti con Te</a:t>
            </a:r>
          </a:p>
          <a:p>
            <a:pPr algn="r">
              <a:lnSpc>
                <a:spcPct val="150000"/>
              </a:lnSpc>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nella tua casa</a:t>
            </a:r>
            <a:b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b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dove vivremo insieme a Te</a:t>
            </a:r>
            <a:b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b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tutta l'eternità.</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99330" name="Picture 2" descr="C:\Users\Fede\Desktop\prima_comunione.gif"/>
          <p:cNvPicPr>
            <a:picLocks noChangeAspect="1" noChangeArrowheads="1"/>
          </p:cNvPicPr>
          <p:nvPr/>
        </p:nvPicPr>
        <p:blipFill>
          <a:blip r:embed="rId2" cstate="print">
            <a:lum bright="40000" contrast="-40000"/>
          </a:blip>
          <a:srcRect/>
          <a:stretch>
            <a:fillRect/>
          </a:stretch>
        </p:blipFill>
        <p:spPr bwMode="auto">
          <a:xfrm>
            <a:off x="4197350" y="0"/>
            <a:ext cx="4946650" cy="6858000"/>
          </a:xfrm>
          <a:prstGeom prst="rect">
            <a:avLst/>
          </a:prstGeom>
          <a:noFill/>
          <a:ln w="9525">
            <a:noFill/>
            <a:miter lim="800000"/>
            <a:headEnd/>
            <a:tailEnd/>
          </a:ln>
        </p:spPr>
      </p:pic>
      <p:sp>
        <p:nvSpPr>
          <p:cNvPr id="2" name="Rettangolo 1"/>
          <p:cNvSpPr/>
          <p:nvPr/>
        </p:nvSpPr>
        <p:spPr>
          <a:xfrm>
            <a:off x="357188" y="1643063"/>
            <a:ext cx="5643562" cy="3786187"/>
          </a:xfrm>
          <a:prstGeom prst="rect">
            <a:avLst/>
          </a:prstGeom>
        </p:spPr>
        <p:txBody>
          <a:bodyPr>
            <a:spAutoFit/>
          </a:bodyPr>
          <a:lstStyle/>
          <a:p>
            <a:pPr>
              <a:lnSpc>
                <a:spcPct val="150000"/>
              </a:lnSpc>
              <a:defRPr/>
            </a:pPr>
            <a:r>
              <a:rPr lang="it-IT" sz="4000" b="1" dirty="0">
                <a:effectLst>
                  <a:outerShdw blurRad="38100" dist="38100" dir="2700000" algn="tl">
                    <a:srgbClr val="000000">
                      <a:alpha val="43137"/>
                    </a:srgbClr>
                  </a:outerShdw>
                </a:effectLst>
                <a:latin typeface="Arial" pitchFamily="34" charset="0"/>
              </a:rPr>
              <a:t>Pane del Cielo</a:t>
            </a:r>
            <a:br>
              <a:rPr lang="it-IT" sz="4000" b="1" dirty="0">
                <a:effectLst>
                  <a:outerShdw blurRad="38100" dist="38100" dir="2700000" algn="tl">
                    <a:srgbClr val="000000">
                      <a:alpha val="43137"/>
                    </a:srgbClr>
                  </a:outerShdw>
                </a:effectLst>
                <a:latin typeface="Arial" pitchFamily="34" charset="0"/>
              </a:rPr>
            </a:br>
            <a:r>
              <a:rPr lang="it-IT" sz="4000" b="1" dirty="0">
                <a:effectLst>
                  <a:outerShdw blurRad="38100" dist="38100" dir="2700000" algn="tl">
                    <a:srgbClr val="000000">
                      <a:alpha val="43137"/>
                    </a:srgbClr>
                  </a:outerShdw>
                </a:effectLst>
                <a:latin typeface="Arial" pitchFamily="34" charset="0"/>
              </a:rPr>
              <a:t>sei Tu, Gesù,</a:t>
            </a:r>
            <a:br>
              <a:rPr lang="it-IT" sz="4000" b="1" dirty="0">
                <a:effectLst>
                  <a:outerShdw blurRad="38100" dist="38100" dir="2700000" algn="tl">
                    <a:srgbClr val="000000">
                      <a:alpha val="43137"/>
                    </a:srgbClr>
                  </a:outerShdw>
                </a:effectLst>
                <a:latin typeface="Arial" pitchFamily="34" charset="0"/>
              </a:rPr>
            </a:br>
            <a:r>
              <a:rPr lang="it-IT" sz="4000" b="1" dirty="0">
                <a:effectLst>
                  <a:outerShdw blurRad="38100" dist="38100" dir="2700000" algn="tl">
                    <a:srgbClr val="000000">
                      <a:alpha val="43137"/>
                    </a:srgbClr>
                  </a:outerShdw>
                </a:effectLst>
                <a:latin typeface="Arial" pitchFamily="34" charset="0"/>
              </a:rPr>
              <a:t>via d'amore:</a:t>
            </a:r>
            <a:br>
              <a:rPr lang="it-IT" sz="4000" b="1" dirty="0">
                <a:effectLst>
                  <a:outerShdw blurRad="38100" dist="38100" dir="2700000" algn="tl">
                    <a:srgbClr val="000000">
                      <a:alpha val="43137"/>
                    </a:srgbClr>
                  </a:outerShdw>
                </a:effectLst>
                <a:latin typeface="Arial" pitchFamily="34" charset="0"/>
              </a:rPr>
            </a:br>
            <a:r>
              <a:rPr lang="it-IT" sz="4000" b="1" dirty="0">
                <a:effectLst>
                  <a:outerShdw blurRad="38100" dist="38100" dir="2700000" algn="tl">
                    <a:srgbClr val="000000">
                      <a:alpha val="43137"/>
                    </a:srgbClr>
                  </a:outerShdw>
                </a:effectLst>
                <a:latin typeface="Arial" pitchFamily="34" charset="0"/>
              </a:rPr>
              <a:t>Tu ci fai come Te.</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Fede\Desktop\alberoib6.jpg"/>
          <p:cNvPicPr>
            <a:picLocks noChangeAspect="1" noChangeArrowheads="1"/>
          </p:cNvPicPr>
          <p:nvPr/>
        </p:nvPicPr>
        <p:blipFill>
          <a:blip r:embed="rId2"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500034" y="357166"/>
            <a:ext cx="8001056" cy="6247864"/>
          </a:xfrm>
          <a:prstGeom prst="rect">
            <a:avLst/>
          </a:prstGeom>
          <a:noFill/>
          <a:ln w="76200">
            <a:noFill/>
            <a:prstDash val="lgDashDot"/>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No, la morte non può</a:t>
            </a:r>
          </a:p>
          <a:p>
            <a:pPr algn="r">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farci paura:</a:t>
            </a:r>
          </a:p>
          <a:p>
            <a:pPr algn="r">
              <a:defRPr/>
            </a:pPr>
            <a:endPar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ndParaRPr>
          </a:p>
          <a:p>
            <a:pPr>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Tu sei rimasto con noi.</a:t>
            </a:r>
            <a:b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b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E chi vive di Te</a:t>
            </a:r>
          </a:p>
          <a:p>
            <a:pPr>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vive per sempre.</a:t>
            </a:r>
          </a:p>
          <a:p>
            <a:pPr>
              <a:defRPr/>
            </a:pPr>
            <a:endPar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ndParaRPr>
          </a:p>
          <a:p>
            <a:pPr algn="r">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Sei Dio con noi,</a:t>
            </a:r>
          </a:p>
          <a:p>
            <a:pPr algn="r">
              <a:defRPr/>
            </a:pP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sei Dio per noi,</a:t>
            </a:r>
            <a:b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br>
            <a:r>
              <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Dio in mezzo a noi</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01378" name="Picture 2" descr="C:\Users\Fede\Desktop\prima_comunione.gif"/>
          <p:cNvPicPr>
            <a:picLocks noChangeAspect="1" noChangeArrowheads="1"/>
          </p:cNvPicPr>
          <p:nvPr/>
        </p:nvPicPr>
        <p:blipFill>
          <a:blip r:embed="rId2" cstate="print">
            <a:lum bright="40000" contrast="-40000"/>
          </a:blip>
          <a:srcRect/>
          <a:stretch>
            <a:fillRect/>
          </a:stretch>
        </p:blipFill>
        <p:spPr bwMode="auto">
          <a:xfrm>
            <a:off x="4197350" y="0"/>
            <a:ext cx="4946650" cy="6858000"/>
          </a:xfrm>
          <a:prstGeom prst="rect">
            <a:avLst/>
          </a:prstGeom>
          <a:noFill/>
          <a:ln w="9525">
            <a:noFill/>
            <a:miter lim="800000"/>
            <a:headEnd/>
            <a:tailEnd/>
          </a:ln>
        </p:spPr>
      </p:pic>
      <p:sp>
        <p:nvSpPr>
          <p:cNvPr id="2" name="Rettangolo 1"/>
          <p:cNvSpPr/>
          <p:nvPr/>
        </p:nvSpPr>
        <p:spPr>
          <a:xfrm>
            <a:off x="357188" y="1643063"/>
            <a:ext cx="5643562" cy="3786187"/>
          </a:xfrm>
          <a:prstGeom prst="rect">
            <a:avLst/>
          </a:prstGeom>
        </p:spPr>
        <p:txBody>
          <a:bodyPr>
            <a:spAutoFit/>
          </a:bodyPr>
          <a:lstStyle/>
          <a:p>
            <a:pPr>
              <a:lnSpc>
                <a:spcPct val="150000"/>
              </a:lnSpc>
              <a:defRPr/>
            </a:pPr>
            <a:r>
              <a:rPr lang="it-IT" sz="4000" b="1" dirty="0">
                <a:effectLst>
                  <a:outerShdw blurRad="38100" dist="38100" dir="2700000" algn="tl">
                    <a:srgbClr val="000000">
                      <a:alpha val="43137"/>
                    </a:srgbClr>
                  </a:outerShdw>
                </a:effectLst>
                <a:latin typeface="Arial" pitchFamily="34" charset="0"/>
              </a:rPr>
              <a:t>Pane del Cielo</a:t>
            </a:r>
            <a:br>
              <a:rPr lang="it-IT" sz="4000" b="1" dirty="0">
                <a:effectLst>
                  <a:outerShdw blurRad="38100" dist="38100" dir="2700000" algn="tl">
                    <a:srgbClr val="000000">
                      <a:alpha val="43137"/>
                    </a:srgbClr>
                  </a:outerShdw>
                </a:effectLst>
                <a:latin typeface="Arial" pitchFamily="34" charset="0"/>
              </a:rPr>
            </a:br>
            <a:r>
              <a:rPr lang="it-IT" sz="4000" b="1" dirty="0">
                <a:effectLst>
                  <a:outerShdw blurRad="38100" dist="38100" dir="2700000" algn="tl">
                    <a:srgbClr val="000000">
                      <a:alpha val="43137"/>
                    </a:srgbClr>
                  </a:outerShdw>
                </a:effectLst>
                <a:latin typeface="Arial" pitchFamily="34" charset="0"/>
              </a:rPr>
              <a:t>sei Tu, Gesù,</a:t>
            </a:r>
            <a:br>
              <a:rPr lang="it-IT" sz="4000" b="1" dirty="0">
                <a:effectLst>
                  <a:outerShdw blurRad="38100" dist="38100" dir="2700000" algn="tl">
                    <a:srgbClr val="000000">
                      <a:alpha val="43137"/>
                    </a:srgbClr>
                  </a:outerShdw>
                </a:effectLst>
                <a:latin typeface="Arial" pitchFamily="34" charset="0"/>
              </a:rPr>
            </a:br>
            <a:r>
              <a:rPr lang="it-IT" sz="4000" b="1" dirty="0">
                <a:effectLst>
                  <a:outerShdw blurRad="38100" dist="38100" dir="2700000" algn="tl">
                    <a:srgbClr val="000000">
                      <a:alpha val="43137"/>
                    </a:srgbClr>
                  </a:outerShdw>
                </a:effectLst>
                <a:latin typeface="Arial" pitchFamily="34" charset="0"/>
              </a:rPr>
              <a:t>via d'amore:</a:t>
            </a:r>
            <a:br>
              <a:rPr lang="it-IT" sz="4000" b="1" dirty="0">
                <a:effectLst>
                  <a:outerShdw blurRad="38100" dist="38100" dir="2700000" algn="tl">
                    <a:srgbClr val="000000">
                      <a:alpha val="43137"/>
                    </a:srgbClr>
                  </a:outerShdw>
                </a:effectLst>
                <a:latin typeface="Arial" pitchFamily="34" charset="0"/>
              </a:rPr>
            </a:br>
            <a:r>
              <a:rPr lang="it-IT" sz="4000" b="1" dirty="0">
                <a:effectLst>
                  <a:outerShdw blurRad="38100" dist="38100" dir="2700000" algn="tl">
                    <a:srgbClr val="000000">
                      <a:alpha val="43137"/>
                    </a:srgbClr>
                  </a:outerShdw>
                </a:effectLst>
                <a:latin typeface="Arial" pitchFamily="34" charset="0"/>
              </a:rPr>
              <a:t>Tu ci fai come Te.</a:t>
            </a:r>
          </a:p>
        </p:txBody>
      </p:sp>
      <p:sp>
        <p:nvSpPr>
          <p:cNvPr id="4" name="Rettangolo 3">
            <a:hlinkClick r:id="rId3" action="ppaction://hlinksldjump"/>
          </p:cNvPr>
          <p:cNvSpPr/>
          <p:nvPr/>
        </p:nvSpPr>
        <p:spPr>
          <a:xfrm>
            <a:off x="8429652" y="5643578"/>
            <a:ext cx="453970" cy="923330"/>
          </a:xfrm>
          <a:prstGeom prst="rect">
            <a:avLst/>
          </a:prstGeom>
          <a:noFill/>
        </p:spPr>
        <p:txBody>
          <a:bodyPr wrap="none">
            <a:spAutoFit/>
          </a:bodyPr>
          <a:lstStyle/>
          <a:p>
            <a:pPr algn="ctr">
              <a:defRPr/>
            </a:pPr>
            <a:r>
              <a:rPr lang="it-IT"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pitchFamily="18" charset="0"/>
                <a:cs typeface="Arial" charset="0"/>
              </a:rPr>
              <a:t>I</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5632450"/>
          </a:xfrm>
          <a:prstGeom prst="rect">
            <a:avLst/>
          </a:prstGeom>
        </p:spPr>
        <p:txBody>
          <a:bodyPr>
            <a:spAutoFit/>
          </a:bodyPr>
          <a:lstStyle/>
          <a:p>
            <a:pPr eaLnBrk="0" fontAlgn="auto" hangingPunct="0">
              <a:spcBef>
                <a:spcPts val="0"/>
              </a:spcBef>
              <a:spcAft>
                <a:spcPts val="0"/>
              </a:spcAft>
              <a:defRPr/>
            </a:pPr>
            <a:r>
              <a:rPr lang="it-IT" sz="4000">
                <a:latin typeface="Calibri" pitchFamily="34" charset="0"/>
                <a:cs typeface="+mn-cs"/>
              </a:rPr>
              <a:t>Nel nome </a:t>
            </a:r>
            <a:r>
              <a:rPr lang="it-IT" sz="4000" dirty="0">
                <a:latin typeface="Calibri" pitchFamily="34" charset="0"/>
                <a:cs typeface="+mn-cs"/>
              </a:rPr>
              <a:t>del Padre, e del Figlio </a:t>
            </a:r>
          </a:p>
          <a:p>
            <a:pPr eaLnBrk="0" fontAlgn="auto" hangingPunct="0">
              <a:spcBef>
                <a:spcPts val="0"/>
              </a:spcBef>
              <a:spcAft>
                <a:spcPts val="0"/>
              </a:spcAft>
              <a:defRPr/>
            </a:pPr>
            <a:r>
              <a:rPr lang="it-IT" sz="4000" dirty="0">
                <a:latin typeface="Calibri" pitchFamily="34" charset="0"/>
                <a:cs typeface="+mn-cs"/>
              </a:rPr>
              <a:t>e dello Spirito Santo.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a:latin typeface="Calibri" pitchFamily="34" charset="0"/>
                <a:cs typeface="+mn-cs"/>
              </a:rPr>
              <a:t>La grazia del Signore nostro </a:t>
            </a:r>
          </a:p>
          <a:p>
            <a:pPr eaLnBrk="0" hangingPunct="0">
              <a:defRPr/>
            </a:pPr>
            <a:r>
              <a:rPr lang="it-IT" sz="4000" dirty="0">
                <a:latin typeface="Calibri" pitchFamily="34" charset="0"/>
                <a:cs typeface="+mn-cs"/>
              </a:rPr>
              <a:t>Gesù Cristo, l’amore di Dio Padre </a:t>
            </a:r>
          </a:p>
          <a:p>
            <a:pPr eaLnBrk="0" hangingPunct="0">
              <a:defRPr/>
            </a:pPr>
            <a:r>
              <a:rPr lang="it-IT" sz="4000" dirty="0">
                <a:latin typeface="Calibri" pitchFamily="34" charset="0"/>
                <a:cs typeface="+mn-cs"/>
              </a:rPr>
              <a:t>e la comunione dello Spirito Santo </a:t>
            </a:r>
          </a:p>
          <a:p>
            <a:pPr eaLnBrk="0" hangingPunct="0">
              <a:defRPr/>
            </a:pPr>
            <a:r>
              <a:rPr lang="it-IT" sz="4000" dirty="0">
                <a:latin typeface="Calibri" pitchFamily="34" charset="0"/>
                <a:cs typeface="+mn-cs"/>
              </a:rPr>
              <a:t>siano con tutti voi.</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
          <p:cNvSpPr>
            <a:spLocks noChangeArrowheads="1"/>
          </p:cNvSpPr>
          <p:nvPr/>
        </p:nvSpPr>
        <p:spPr bwMode="auto">
          <a:xfrm>
            <a:off x="357188" y="1131888"/>
            <a:ext cx="8501062" cy="4832350"/>
          </a:xfrm>
          <a:prstGeom prst="rect">
            <a:avLst/>
          </a:prstGeom>
          <a:noFill/>
          <a:ln w="9525">
            <a:noFill/>
            <a:miter lim="800000"/>
            <a:headEnd/>
            <a:tailEnd/>
          </a:ln>
          <a:effectLst/>
        </p:spPr>
        <p:txBody>
          <a:bodyPr anchor="ctr">
            <a:spAutoFit/>
          </a:bodyPr>
          <a:lstStyle/>
          <a:p>
            <a:pPr algn="just" eaLnBrk="0" hangingPunct="0">
              <a:defRPr/>
            </a:pPr>
            <a:r>
              <a:rPr lang="it-IT" sz="4400" dirty="0">
                <a:latin typeface="+mn-lt"/>
                <a:ea typeface="Times New Roman" pitchFamily="18" charset="0"/>
                <a:cs typeface="Times New Roman" pitchFamily="18" charset="0"/>
              </a:rPr>
              <a:t>O Dio, che ci hai nutriti alla tua mensa , fa' che per la forza di questo sacramento, sorgente inesauribile di salvezza, la vera fede si estenda sino ai confini della terra. </a:t>
            </a:r>
            <a:r>
              <a:rPr lang="it-IT" sz="4400">
                <a:latin typeface="+mn-lt"/>
                <a:ea typeface="Times New Roman" pitchFamily="18" charset="0"/>
                <a:cs typeface="Times New Roman" pitchFamily="18" charset="0"/>
              </a:rPr>
              <a:t>Per Cristo nostro Signore.	</a:t>
            </a:r>
            <a:r>
              <a:rPr lang="it-IT" sz="4400" dirty="0">
                <a:latin typeface="+mn-lt"/>
                <a:ea typeface="Times New Roman" pitchFamily="18" charset="0"/>
                <a:cs typeface="Times New Roman" pitchFamily="18" charset="0"/>
              </a:rPr>
              <a:t>	                             </a:t>
            </a:r>
          </a:p>
          <a:p>
            <a:pPr algn="r" eaLnBrk="0" hangingPunct="0">
              <a:defRPr/>
            </a:pPr>
            <a:r>
              <a:rPr lang="it-IT" sz="4400" b="1" dirty="0">
                <a:latin typeface="+mn-lt"/>
                <a:ea typeface="Times New Roman" pitchFamily="18" charset="0"/>
                <a:cs typeface="Times New Roman" pitchFamily="18" charset="0"/>
              </a:rPr>
              <a:t>Amen.</a:t>
            </a:r>
            <a:r>
              <a:rPr lang="it-IT" sz="4400" dirty="0">
                <a:latin typeface="+mn-lt"/>
                <a:ea typeface="Times New Roman" pitchFamily="18" charset="0"/>
                <a:cs typeface="Times New Roman" pitchFamily="18" charset="0"/>
              </a:rPr>
              <a:t> </a:t>
            </a:r>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CasellaDiTesto 1"/>
          <p:cNvSpPr txBox="1">
            <a:spLocks noChangeArrowheads="1"/>
          </p:cNvSpPr>
          <p:nvPr/>
        </p:nvSpPr>
        <p:spPr bwMode="auto">
          <a:xfrm>
            <a:off x="214313" y="214313"/>
            <a:ext cx="8929687" cy="5632450"/>
          </a:xfrm>
          <a:prstGeom prst="rect">
            <a:avLst/>
          </a:prstGeom>
          <a:noFill/>
          <a:ln w="9525">
            <a:noFill/>
            <a:miter lim="800000"/>
            <a:headEnd/>
            <a:tailEnd/>
          </a:ln>
        </p:spPr>
        <p:txBody>
          <a:bodyPr>
            <a:spAutoFit/>
          </a:bodyPr>
          <a:lstStyle/>
          <a:p>
            <a:pPr eaLnBrk="0" hangingPunct="0">
              <a:defRPr/>
            </a:pPr>
            <a:r>
              <a:rPr lang="it-IT" sz="4000" dirty="0">
                <a:latin typeface="+mj-lt"/>
                <a:cs typeface="+mn-cs"/>
              </a:rPr>
              <a:t>Il Signore sia con voi.</a:t>
            </a:r>
          </a:p>
          <a:p>
            <a:pPr eaLnBrk="0" hangingPunct="0">
              <a:defRPr/>
            </a:pPr>
            <a:r>
              <a:rPr lang="it-IT" sz="4000" b="1" dirty="0">
                <a:latin typeface="+mj-lt"/>
                <a:cs typeface="+mn-cs"/>
              </a:rPr>
              <a:t>E con il tuo spirito. </a:t>
            </a:r>
            <a:endParaRPr lang="it-IT" sz="4000" dirty="0">
              <a:latin typeface="+mj-lt"/>
              <a:cs typeface="+mn-cs"/>
            </a:endParaRPr>
          </a:p>
          <a:p>
            <a:pPr eaLnBrk="0" hangingPunct="0">
              <a:defRPr/>
            </a:pPr>
            <a:endParaRPr lang="it-IT" sz="4000" dirty="0">
              <a:latin typeface="+mj-lt"/>
              <a:cs typeface="+mn-cs"/>
            </a:endParaRPr>
          </a:p>
          <a:p>
            <a:pPr eaLnBrk="0" hangingPunct="0">
              <a:defRPr/>
            </a:pPr>
            <a:r>
              <a:rPr lang="it-IT" sz="4000" dirty="0">
                <a:latin typeface="+mj-lt"/>
                <a:cs typeface="+mn-cs"/>
              </a:rPr>
              <a:t>Vi benedica Dio onnipotente </a:t>
            </a:r>
          </a:p>
          <a:p>
            <a:pPr eaLnBrk="0" hangingPunct="0">
              <a:defRPr/>
            </a:pPr>
            <a:r>
              <a:rPr lang="it-IT" sz="4000" dirty="0">
                <a:latin typeface="+mj-lt"/>
                <a:cs typeface="+mn-cs"/>
              </a:rPr>
              <a:t>Padre e Figlio e Spirito Santo.		</a:t>
            </a:r>
          </a:p>
          <a:p>
            <a:pPr eaLnBrk="0" hangingPunct="0">
              <a:defRPr/>
            </a:pPr>
            <a:r>
              <a:rPr lang="it-IT" sz="4000" b="1" dirty="0">
                <a:latin typeface="+mj-lt"/>
                <a:cs typeface="+mn-cs"/>
              </a:rPr>
              <a:t>Amen. </a:t>
            </a:r>
            <a:endParaRPr lang="it-IT" sz="4000" dirty="0">
              <a:latin typeface="+mj-lt"/>
              <a:cs typeface="+mn-cs"/>
            </a:endParaRPr>
          </a:p>
          <a:p>
            <a:pPr eaLnBrk="0" hangingPunct="0">
              <a:defRPr/>
            </a:pPr>
            <a:endParaRPr lang="it-IT" sz="4000" dirty="0">
              <a:latin typeface="+mj-lt"/>
              <a:cs typeface="+mn-cs"/>
            </a:endParaRPr>
          </a:p>
          <a:p>
            <a:pPr eaLnBrk="0" hangingPunct="0">
              <a:defRPr/>
            </a:pPr>
            <a:r>
              <a:rPr lang="it-IT" sz="4000" dirty="0">
                <a:latin typeface="+mj-lt"/>
                <a:cs typeface="+mn-cs"/>
              </a:rPr>
              <a:t>Nel nome del Signore: andate in pace.</a:t>
            </a:r>
          </a:p>
          <a:p>
            <a:pPr eaLnBrk="0" hangingPunct="0">
              <a:defRPr/>
            </a:pPr>
            <a:r>
              <a:rPr lang="it-IT" sz="4000" b="1" dirty="0">
                <a:latin typeface="+mj-lt"/>
                <a:cs typeface="+mn-cs"/>
              </a:rPr>
              <a:t>Rendiamo grazie a Dio. </a:t>
            </a:r>
            <a:endParaRPr lang="it-IT" sz="4000" dirty="0">
              <a:latin typeface="+mj-lt"/>
              <a:cs typeface="+mn-cs"/>
            </a:endParaRPr>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8" name="Picture 1" descr="N:\05 Fotografie\Gite\Terrasanta\Terrasanta 2008\Terrasanta 2008 345.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357158" y="214290"/>
            <a:ext cx="8507457" cy="4585871"/>
          </a:xfrm>
          <a:prstGeom prst="rect">
            <a:avLst/>
          </a:prstGeom>
          <a:solidFill>
            <a:srgbClr val="FFFFFF">
              <a:alpha val="50196"/>
            </a:srgbClr>
          </a:solid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cs typeface="+mn-cs"/>
              </a:rPr>
              <a:t>Ciao a tutti</a:t>
            </a:r>
          </a:p>
          <a:p>
            <a:pPr algn="ctr" eaLnBrk="0" hangingPunct="0">
              <a:defRPr/>
            </a:pPr>
            <a: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cs typeface="+mn-cs"/>
              </a:rPr>
              <a:t>e</a:t>
            </a:r>
          </a:p>
          <a:p>
            <a:pPr algn="ctr" eaLnBrk="0" hangingPunct="0">
              <a:defRPr/>
            </a:pPr>
            <a:endParaRPr lang="it-IT"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cs typeface="+mn-cs"/>
            </a:endParaRPr>
          </a:p>
          <a:p>
            <a:pPr algn="ctr" eaLnBrk="0" hangingPunct="0">
              <a:defRPr/>
            </a:pPr>
            <a:r>
              <a:rPr lang="it-IT"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cs typeface="+mn-cs"/>
              </a:rPr>
              <a:t>Buona Domenica</a:t>
            </a:r>
          </a:p>
        </p:txBody>
      </p:sp>
    </p:spTree>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2348880"/>
            <a:ext cx="7772400" cy="1944216"/>
          </a:xfrm>
        </p:spPr>
        <p:txBody>
          <a:bodyPr>
            <a:noAutofit/>
          </a:bodyPr>
          <a:lstStyle/>
          <a:p>
            <a:r>
              <a:rPr lang="it-IT"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Canto </a:t>
            </a:r>
            <a:r>
              <a:rPr lang="it-IT"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it-IT"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it-IT"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dell</a:t>
            </a:r>
            <a:r>
              <a:rPr lang="it-IT"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Amicizia</a:t>
            </a:r>
          </a:p>
        </p:txBody>
      </p:sp>
    </p:spTree>
    <p:extLst>
      <p:ext uri="{BB962C8B-B14F-4D97-AF65-F5344CB8AC3E}">
        <p14:creationId xmlns="" xmlns:p14="http://schemas.microsoft.com/office/powerpoint/2010/main" val="104189862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coro\Desktop\dietro-una-maschera-00f4d55a-516d-4df9-8d77-2967c82d37e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8520" y="0"/>
            <a:ext cx="925252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egnaposto contenuto 2"/>
          <p:cNvSpPr>
            <a:spLocks noGrp="1"/>
          </p:cNvSpPr>
          <p:nvPr>
            <p:ph idx="1"/>
          </p:nvPr>
        </p:nvSpPr>
        <p:spPr>
          <a:xfrm>
            <a:off x="179512" y="3933056"/>
            <a:ext cx="8661648" cy="2520279"/>
          </a:xfrm>
          <a:solidFill>
            <a:schemeClr val="tx2">
              <a:lumMod val="20000"/>
              <a:lumOff val="80000"/>
            </a:schemeClr>
          </a:solidFill>
          <a:effectLst>
            <a:softEdge rad="63500"/>
          </a:effectLst>
        </p:spPr>
        <p:txBody>
          <a:bodyPr>
            <a:noAutofit/>
          </a:bodyPr>
          <a:lstStyle/>
          <a:p>
            <a:pPr marL="0" indent="0">
              <a:buNone/>
            </a:pPr>
            <a:r>
              <a:rPr lang="it-IT" sz="4000" b="1" dirty="0"/>
              <a:t>In un mondo di maschere  dove sembra </a:t>
            </a:r>
            <a:r>
              <a:rPr lang="it-IT" sz="4000" b="1" dirty="0" smtClean="0"/>
              <a:t> impossibile  </a:t>
            </a:r>
            <a:r>
              <a:rPr lang="it-IT" sz="4000" b="1" dirty="0"/>
              <a:t>riuscire a sconfiggere tutto ciò che annienta l'uomo.</a:t>
            </a:r>
          </a:p>
        </p:txBody>
      </p:sp>
    </p:spTree>
    <p:extLst>
      <p:ext uri="{BB962C8B-B14F-4D97-AF65-F5344CB8AC3E}">
        <p14:creationId xmlns="" xmlns:p14="http://schemas.microsoft.com/office/powerpoint/2010/main" val="66686803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coro\Desktop\440799b41c8d6748f58a3cac0c355b55__300_240_fitwidth.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8355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egnaposto contenuto 2"/>
          <p:cNvSpPr>
            <a:spLocks noGrp="1"/>
          </p:cNvSpPr>
          <p:nvPr>
            <p:ph idx="1"/>
          </p:nvPr>
        </p:nvSpPr>
        <p:spPr>
          <a:xfrm>
            <a:off x="179512" y="3933057"/>
            <a:ext cx="8661648" cy="2304256"/>
          </a:xfrm>
          <a:solidFill>
            <a:schemeClr val="tx2">
              <a:lumMod val="20000"/>
              <a:lumOff val="80000"/>
            </a:schemeClr>
          </a:solidFill>
          <a:effectLst>
            <a:softEdge rad="63500"/>
          </a:effectLst>
        </p:spPr>
        <p:txBody>
          <a:bodyPr>
            <a:noAutofit/>
          </a:bodyPr>
          <a:lstStyle/>
          <a:p>
            <a:pPr marL="0" indent="0">
              <a:buNone/>
            </a:pPr>
            <a:r>
              <a:rPr lang="it-IT" sz="4000" b="1" dirty="0"/>
              <a:t>Il potere, la falsità  la ricchezza, l'avidità, sono mostri da abbattere, noi però non siamo soli.</a:t>
            </a:r>
          </a:p>
        </p:txBody>
      </p:sp>
    </p:spTree>
    <p:extLst>
      <p:ext uri="{BB962C8B-B14F-4D97-AF65-F5344CB8AC3E}">
        <p14:creationId xmlns="" xmlns:p14="http://schemas.microsoft.com/office/powerpoint/2010/main" val="14204333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coro\Desktop\mani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egnaposto contenuto 2"/>
          <p:cNvSpPr>
            <a:spLocks noGrp="1"/>
          </p:cNvSpPr>
          <p:nvPr>
            <p:ph idx="1"/>
          </p:nvPr>
        </p:nvSpPr>
        <p:spPr>
          <a:xfrm>
            <a:off x="395536" y="476672"/>
            <a:ext cx="8661648" cy="1944215"/>
          </a:xfrm>
          <a:solidFill>
            <a:schemeClr val="accent2">
              <a:lumMod val="40000"/>
              <a:lumOff val="60000"/>
            </a:schemeClr>
          </a:solidFill>
          <a:effectLst>
            <a:softEdge rad="63500"/>
          </a:effectLst>
        </p:spPr>
        <p:txBody>
          <a:bodyPr>
            <a:noAutofit/>
          </a:bodyPr>
          <a:lstStyle/>
          <a:p>
            <a:pPr marL="0" indent="0">
              <a:buNone/>
            </a:pPr>
            <a:r>
              <a:rPr lang="it-IT" sz="4400" b="1" dirty="0"/>
              <a:t>Canta con noi, batti le </a:t>
            </a:r>
            <a:r>
              <a:rPr lang="it-IT" sz="4400" b="1" dirty="0" smtClean="0"/>
              <a:t>mani, alzale </a:t>
            </a:r>
            <a:r>
              <a:rPr lang="it-IT" sz="4400" b="1" dirty="0"/>
              <a:t>in alto, muovile al ritmo del canto.</a:t>
            </a:r>
          </a:p>
        </p:txBody>
      </p:sp>
    </p:spTree>
    <p:extLst>
      <p:ext uri="{BB962C8B-B14F-4D97-AF65-F5344CB8AC3E}">
        <p14:creationId xmlns="" xmlns:p14="http://schemas.microsoft.com/office/powerpoint/2010/main" val="170967854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coro\Desktop\05 Sembra un quadr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egnaposto contenuto 2"/>
          <p:cNvSpPr>
            <a:spLocks noGrp="1"/>
          </p:cNvSpPr>
          <p:nvPr>
            <p:ph idx="1"/>
          </p:nvPr>
        </p:nvSpPr>
        <p:spPr>
          <a:xfrm>
            <a:off x="241176" y="2996952"/>
            <a:ext cx="8661648" cy="2304256"/>
          </a:xfrm>
          <a:solidFill>
            <a:schemeClr val="accent2">
              <a:lumMod val="40000"/>
              <a:lumOff val="60000"/>
            </a:schemeClr>
          </a:solidFill>
          <a:effectLst>
            <a:softEdge rad="63500"/>
          </a:effectLst>
        </p:spPr>
        <p:txBody>
          <a:bodyPr>
            <a:noAutofit/>
          </a:bodyPr>
          <a:lstStyle/>
          <a:p>
            <a:pPr marL="0" indent="0">
              <a:buNone/>
            </a:pPr>
            <a:r>
              <a:rPr lang="it-IT" sz="4400" b="1" dirty="0"/>
              <a:t>Stringi la mano del tuo </a:t>
            </a:r>
            <a:r>
              <a:rPr lang="it-IT" sz="4400" b="1" dirty="0" smtClean="0"/>
              <a:t>vicino</a:t>
            </a:r>
            <a:r>
              <a:rPr lang="it-IT" sz="4400" dirty="0" smtClean="0"/>
              <a:t> </a:t>
            </a:r>
            <a:r>
              <a:rPr lang="it-IT" sz="4400" b="1" dirty="0" smtClean="0"/>
              <a:t>e </a:t>
            </a:r>
            <a:r>
              <a:rPr lang="it-IT" sz="4400" b="1" dirty="0"/>
              <a:t>scoprirai che è meno duro il cammino così.</a:t>
            </a:r>
            <a:endParaRPr lang="it-IT" sz="4400" dirty="0"/>
          </a:p>
          <a:p>
            <a:pPr marL="0" indent="0">
              <a:buNone/>
            </a:pPr>
            <a:endParaRPr lang="it-IT" sz="4400" dirty="0"/>
          </a:p>
        </p:txBody>
      </p:sp>
    </p:spTree>
    <p:extLst>
      <p:ext uri="{BB962C8B-B14F-4D97-AF65-F5344CB8AC3E}">
        <p14:creationId xmlns="" xmlns:p14="http://schemas.microsoft.com/office/powerpoint/2010/main" val="293836241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coro\Desktop\dietro-una-maschera-00f4d55a-516d-4df9-8d77-2967c82d37e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8520" y="0"/>
            <a:ext cx="925252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egnaposto contenuto 2"/>
          <p:cNvSpPr>
            <a:spLocks noGrp="1"/>
          </p:cNvSpPr>
          <p:nvPr>
            <p:ph idx="1"/>
          </p:nvPr>
        </p:nvSpPr>
        <p:spPr>
          <a:xfrm>
            <a:off x="179512" y="3933056"/>
            <a:ext cx="8661648" cy="2520279"/>
          </a:xfrm>
          <a:solidFill>
            <a:schemeClr val="tx2">
              <a:lumMod val="20000"/>
              <a:lumOff val="80000"/>
            </a:schemeClr>
          </a:solidFill>
          <a:effectLst>
            <a:softEdge rad="63500"/>
          </a:effectLst>
        </p:spPr>
        <p:txBody>
          <a:bodyPr>
            <a:noAutofit/>
          </a:bodyPr>
          <a:lstStyle/>
          <a:p>
            <a:pPr marL="0" indent="0">
              <a:buNone/>
            </a:pPr>
            <a:r>
              <a:rPr lang="it-IT" sz="4000" b="1" dirty="0"/>
              <a:t>In un mondo di maschere  dove sembra </a:t>
            </a:r>
            <a:r>
              <a:rPr lang="it-IT" sz="4000" b="1" dirty="0" smtClean="0"/>
              <a:t> impossibile  </a:t>
            </a:r>
            <a:r>
              <a:rPr lang="it-IT" sz="4000" b="1" dirty="0"/>
              <a:t>riuscire a sconfiggere tutto ciò che annienta l'uomo.</a:t>
            </a:r>
          </a:p>
        </p:txBody>
      </p:sp>
    </p:spTree>
    <p:extLst>
      <p:ext uri="{BB962C8B-B14F-4D97-AF65-F5344CB8AC3E}">
        <p14:creationId xmlns="" xmlns:p14="http://schemas.microsoft.com/office/powerpoint/2010/main" val="66686803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vaSwmBPznuf608P7bKRKpd"/>
</p:tagLst>
</file>

<file path=ppt/tags/tag10.xml><?xml version="1.0" encoding="utf-8"?>
<p:tagLst xmlns:a="http://schemas.openxmlformats.org/drawingml/2006/main" xmlns:r="http://schemas.openxmlformats.org/officeDocument/2006/relationships" xmlns:p="http://schemas.openxmlformats.org/presentationml/2006/main">
  <p:tag name="DVSHAPEID" val="D27YnHDzzEr3AAcv2KjLeo"/>
</p:tagLst>
</file>

<file path=ppt/tags/tag100.xml><?xml version="1.0" encoding="utf-8"?>
<p:tagLst xmlns:a="http://schemas.openxmlformats.org/drawingml/2006/main" xmlns:r="http://schemas.openxmlformats.org/officeDocument/2006/relationships" xmlns:p="http://schemas.openxmlformats.org/presentationml/2006/main">
  <p:tag name="DVSHAPEID" val="1eIfcAohABbf7VkXk2MNzo"/>
</p:tagLst>
</file>

<file path=ppt/tags/tag101.xml><?xml version="1.0" encoding="utf-8"?>
<p:tagLst xmlns:a="http://schemas.openxmlformats.org/drawingml/2006/main" xmlns:r="http://schemas.openxmlformats.org/officeDocument/2006/relationships" xmlns:p="http://schemas.openxmlformats.org/presentationml/2006/main">
  <p:tag name="DVSHAPEID" val="VnMSMHYPr6h1J7GOhsdD7w"/>
</p:tagLst>
</file>

<file path=ppt/tags/tag102.xml><?xml version="1.0" encoding="utf-8"?>
<p:tagLst xmlns:a="http://schemas.openxmlformats.org/drawingml/2006/main" xmlns:r="http://schemas.openxmlformats.org/officeDocument/2006/relationships" xmlns:p="http://schemas.openxmlformats.org/presentationml/2006/main">
  <p:tag name="DVSHAPEID" val="EszqbG2KNexCjlskNHiK94"/>
</p:tagLst>
</file>

<file path=ppt/tags/tag103.xml><?xml version="1.0" encoding="utf-8"?>
<p:tagLst xmlns:a="http://schemas.openxmlformats.org/drawingml/2006/main" xmlns:r="http://schemas.openxmlformats.org/officeDocument/2006/relationships" xmlns:p="http://schemas.openxmlformats.org/presentationml/2006/main">
  <p:tag name="DVSHAPEID" val="X5ccgwLkzWhoIkimvhMGj3"/>
</p:tagLst>
</file>

<file path=ppt/tags/tag104.xml><?xml version="1.0" encoding="utf-8"?>
<p:tagLst xmlns:a="http://schemas.openxmlformats.org/drawingml/2006/main" xmlns:r="http://schemas.openxmlformats.org/officeDocument/2006/relationships" xmlns:p="http://schemas.openxmlformats.org/presentationml/2006/main">
  <p:tag name="DVSHAPEID" val="u6OllWEwkmnAvteZqwZtEB"/>
</p:tagLst>
</file>

<file path=ppt/tags/tag105.xml><?xml version="1.0" encoding="utf-8"?>
<p:tagLst xmlns:a="http://schemas.openxmlformats.org/drawingml/2006/main" xmlns:r="http://schemas.openxmlformats.org/officeDocument/2006/relationships" xmlns:p="http://schemas.openxmlformats.org/presentationml/2006/main">
  <p:tag name="DVSHAPEID" val="lUC81rb0YtKTB5nUaOF3BV"/>
</p:tagLst>
</file>

<file path=ppt/tags/tag106.xml><?xml version="1.0" encoding="utf-8"?>
<p:tagLst xmlns:a="http://schemas.openxmlformats.org/drawingml/2006/main" xmlns:r="http://schemas.openxmlformats.org/officeDocument/2006/relationships" xmlns:p="http://schemas.openxmlformats.org/presentationml/2006/main">
  <p:tag name="DVSHAPEID" val="18PP7vRgHQpSLUJdVdkknU"/>
</p:tagLst>
</file>

<file path=ppt/tags/tag107.xml><?xml version="1.0" encoding="utf-8"?>
<p:tagLst xmlns:a="http://schemas.openxmlformats.org/drawingml/2006/main" xmlns:r="http://schemas.openxmlformats.org/officeDocument/2006/relationships" xmlns:p="http://schemas.openxmlformats.org/presentationml/2006/main">
  <p:tag name="DVSHAPEID" val="PBR9CvlbNBZpTujbkG8ILU"/>
</p:tagLst>
</file>

<file path=ppt/tags/tag108.xml><?xml version="1.0" encoding="utf-8"?>
<p:tagLst xmlns:a="http://schemas.openxmlformats.org/drawingml/2006/main" xmlns:r="http://schemas.openxmlformats.org/officeDocument/2006/relationships" xmlns:p="http://schemas.openxmlformats.org/presentationml/2006/main">
  <p:tag name="DVSHAPEID" val="uIjtbXSsIhx6idXXTmUv3N"/>
</p:tagLst>
</file>

<file path=ppt/tags/tag109.xml><?xml version="1.0" encoding="utf-8"?>
<p:tagLst xmlns:a="http://schemas.openxmlformats.org/drawingml/2006/main" xmlns:r="http://schemas.openxmlformats.org/officeDocument/2006/relationships" xmlns:p="http://schemas.openxmlformats.org/presentationml/2006/main">
  <p:tag name="DVSHAPEID" val="Tm0eUJSEbF8U68Q8jnikTI"/>
</p:tagLst>
</file>

<file path=ppt/tags/tag11.xml><?xml version="1.0" encoding="utf-8"?>
<p:tagLst xmlns:a="http://schemas.openxmlformats.org/drawingml/2006/main" xmlns:r="http://schemas.openxmlformats.org/officeDocument/2006/relationships" xmlns:p="http://schemas.openxmlformats.org/presentationml/2006/main">
  <p:tag name="DVSHAPEID" val="vzNuNRbQQVr2lAczj0LS0x"/>
</p:tagLst>
</file>

<file path=ppt/tags/tag110.xml><?xml version="1.0" encoding="utf-8"?>
<p:tagLst xmlns:a="http://schemas.openxmlformats.org/drawingml/2006/main" xmlns:r="http://schemas.openxmlformats.org/officeDocument/2006/relationships" xmlns:p="http://schemas.openxmlformats.org/presentationml/2006/main">
  <p:tag name="DVSHAPEID" val="SMb5emNMNfRHPXtW38z45R"/>
</p:tagLst>
</file>

<file path=ppt/tags/tag111.xml><?xml version="1.0" encoding="utf-8"?>
<p:tagLst xmlns:a="http://schemas.openxmlformats.org/drawingml/2006/main" xmlns:r="http://schemas.openxmlformats.org/officeDocument/2006/relationships" xmlns:p="http://schemas.openxmlformats.org/presentationml/2006/main">
  <p:tag name="DVSHAPEID" val="Yn6O7K2wdIUbtd3OvwQoRS"/>
</p:tagLst>
</file>

<file path=ppt/tags/tag112.xml><?xml version="1.0" encoding="utf-8"?>
<p:tagLst xmlns:a="http://schemas.openxmlformats.org/drawingml/2006/main" xmlns:r="http://schemas.openxmlformats.org/officeDocument/2006/relationships" xmlns:p="http://schemas.openxmlformats.org/presentationml/2006/main">
  <p:tag name="DVSHAPEID" val="3pjTFnk9KPC0OOYpf3Kg28"/>
</p:tagLst>
</file>

<file path=ppt/tags/tag113.xml><?xml version="1.0" encoding="utf-8"?>
<p:tagLst xmlns:a="http://schemas.openxmlformats.org/drawingml/2006/main" xmlns:r="http://schemas.openxmlformats.org/officeDocument/2006/relationships" xmlns:p="http://schemas.openxmlformats.org/presentationml/2006/main">
  <p:tag name="DVSHAPEID" val="MEtfTeD3dHZ6jHve4Fc3Y5"/>
</p:tagLst>
</file>

<file path=ppt/tags/tag114.xml><?xml version="1.0" encoding="utf-8"?>
<p:tagLst xmlns:a="http://schemas.openxmlformats.org/drawingml/2006/main" xmlns:r="http://schemas.openxmlformats.org/officeDocument/2006/relationships" xmlns:p="http://schemas.openxmlformats.org/presentationml/2006/main">
  <p:tag name="DVSHAPEID" val="ysoeQ5hNEBPVCFppt6wHBV"/>
</p:tagLst>
</file>

<file path=ppt/tags/tag115.xml><?xml version="1.0" encoding="utf-8"?>
<p:tagLst xmlns:a="http://schemas.openxmlformats.org/drawingml/2006/main" xmlns:r="http://schemas.openxmlformats.org/officeDocument/2006/relationships" xmlns:p="http://schemas.openxmlformats.org/presentationml/2006/main">
  <p:tag name="DVSHAPEID" val="1IuhU1Z54Y9H50REnxMp2o"/>
</p:tagLst>
</file>

<file path=ppt/tags/tag116.xml><?xml version="1.0" encoding="utf-8"?>
<p:tagLst xmlns:a="http://schemas.openxmlformats.org/drawingml/2006/main" xmlns:r="http://schemas.openxmlformats.org/officeDocument/2006/relationships" xmlns:p="http://schemas.openxmlformats.org/presentationml/2006/main">
  <p:tag name="DVSHAPEID" val="go4POEb6xhtDrGKzbgOzwR"/>
</p:tagLst>
</file>

<file path=ppt/tags/tag117.xml><?xml version="1.0" encoding="utf-8"?>
<p:tagLst xmlns:a="http://schemas.openxmlformats.org/drawingml/2006/main" xmlns:r="http://schemas.openxmlformats.org/officeDocument/2006/relationships" xmlns:p="http://schemas.openxmlformats.org/presentationml/2006/main">
  <p:tag name="DVSHAPEID" val="LVzoyOIYUcSCr5c4ckTYqS"/>
</p:tagLst>
</file>

<file path=ppt/tags/tag118.xml><?xml version="1.0" encoding="utf-8"?>
<p:tagLst xmlns:a="http://schemas.openxmlformats.org/drawingml/2006/main" xmlns:r="http://schemas.openxmlformats.org/officeDocument/2006/relationships" xmlns:p="http://schemas.openxmlformats.org/presentationml/2006/main">
  <p:tag name="DVSHAPEID" val="eszaUOmwBsSpD9fq5mnzmh"/>
</p:tagLst>
</file>

<file path=ppt/tags/tag119.xml><?xml version="1.0" encoding="utf-8"?>
<p:tagLst xmlns:a="http://schemas.openxmlformats.org/drawingml/2006/main" xmlns:r="http://schemas.openxmlformats.org/officeDocument/2006/relationships" xmlns:p="http://schemas.openxmlformats.org/presentationml/2006/main">
  <p:tag name="DVSHAPEID" val="KPeFm63tFyqTH7PoUUCoAp"/>
</p:tagLst>
</file>

<file path=ppt/tags/tag12.xml><?xml version="1.0" encoding="utf-8"?>
<p:tagLst xmlns:a="http://schemas.openxmlformats.org/drawingml/2006/main" xmlns:r="http://schemas.openxmlformats.org/officeDocument/2006/relationships" xmlns:p="http://schemas.openxmlformats.org/presentationml/2006/main">
  <p:tag name="DVSHAPEID" val="8qN4gXikImifwybSULoJOv"/>
</p:tagLst>
</file>

<file path=ppt/tags/tag120.xml><?xml version="1.0" encoding="utf-8"?>
<p:tagLst xmlns:a="http://schemas.openxmlformats.org/drawingml/2006/main" xmlns:r="http://schemas.openxmlformats.org/officeDocument/2006/relationships" xmlns:p="http://schemas.openxmlformats.org/presentationml/2006/main">
  <p:tag name="DVSHAPEID" val="K2s3OLfxARvWHKVfrfs7Mj"/>
</p:tagLst>
</file>

<file path=ppt/tags/tag121.xml><?xml version="1.0" encoding="utf-8"?>
<p:tagLst xmlns:a="http://schemas.openxmlformats.org/drawingml/2006/main" xmlns:r="http://schemas.openxmlformats.org/officeDocument/2006/relationships" xmlns:p="http://schemas.openxmlformats.org/presentationml/2006/main">
  <p:tag name="DVSHAPEID" val="ZKs8BHrtXYGk4ccjhhe8Yy"/>
</p:tagLst>
</file>

<file path=ppt/tags/tag122.xml><?xml version="1.0" encoding="utf-8"?>
<p:tagLst xmlns:a="http://schemas.openxmlformats.org/drawingml/2006/main" xmlns:r="http://schemas.openxmlformats.org/officeDocument/2006/relationships" xmlns:p="http://schemas.openxmlformats.org/presentationml/2006/main">
  <p:tag name="DVSHAPEID" val="nKp4sFsmVtDq3IAGax56Uw"/>
</p:tagLst>
</file>

<file path=ppt/tags/tag123.xml><?xml version="1.0" encoding="utf-8"?>
<p:tagLst xmlns:a="http://schemas.openxmlformats.org/drawingml/2006/main" xmlns:r="http://schemas.openxmlformats.org/officeDocument/2006/relationships" xmlns:p="http://schemas.openxmlformats.org/presentationml/2006/main">
  <p:tag name="DVSHAPEID" val="gnFJ27XaSElqmIIweL1A2d"/>
</p:tagLst>
</file>

<file path=ppt/tags/tag124.xml><?xml version="1.0" encoding="utf-8"?>
<p:tagLst xmlns:a="http://schemas.openxmlformats.org/drawingml/2006/main" xmlns:r="http://schemas.openxmlformats.org/officeDocument/2006/relationships" xmlns:p="http://schemas.openxmlformats.org/presentationml/2006/main">
  <p:tag name="DVSHAPEID" val="HD9uIB6G3REQt2pJDlpLAZ"/>
</p:tagLst>
</file>

<file path=ppt/tags/tag125.xml><?xml version="1.0" encoding="utf-8"?>
<p:tagLst xmlns:a="http://schemas.openxmlformats.org/drawingml/2006/main" xmlns:r="http://schemas.openxmlformats.org/officeDocument/2006/relationships" xmlns:p="http://schemas.openxmlformats.org/presentationml/2006/main">
  <p:tag name="DVSHAPEID" val="5ClSXEjj5ju3F1Axol3bAt"/>
</p:tagLst>
</file>

<file path=ppt/tags/tag126.xml><?xml version="1.0" encoding="utf-8"?>
<p:tagLst xmlns:a="http://schemas.openxmlformats.org/drawingml/2006/main" xmlns:r="http://schemas.openxmlformats.org/officeDocument/2006/relationships" xmlns:p="http://schemas.openxmlformats.org/presentationml/2006/main">
  <p:tag name="DVSHAPEID" val="LweG6v8FahCIyw8QEsnKMk"/>
</p:tagLst>
</file>

<file path=ppt/tags/tag127.xml><?xml version="1.0" encoding="utf-8"?>
<p:tagLst xmlns:a="http://schemas.openxmlformats.org/drawingml/2006/main" xmlns:r="http://schemas.openxmlformats.org/officeDocument/2006/relationships" xmlns:p="http://schemas.openxmlformats.org/presentationml/2006/main">
  <p:tag name="DVSHAPEID" val="0qZVFRQ06x9lULKywypYua"/>
</p:tagLst>
</file>

<file path=ppt/tags/tag128.xml><?xml version="1.0" encoding="utf-8"?>
<p:tagLst xmlns:a="http://schemas.openxmlformats.org/drawingml/2006/main" xmlns:r="http://schemas.openxmlformats.org/officeDocument/2006/relationships" xmlns:p="http://schemas.openxmlformats.org/presentationml/2006/main">
  <p:tag name="DVSHAPEID" val="Kp5LGWguJgTvNCa5m790h4"/>
</p:tagLst>
</file>

<file path=ppt/tags/tag129.xml><?xml version="1.0" encoding="utf-8"?>
<p:tagLst xmlns:a="http://schemas.openxmlformats.org/drawingml/2006/main" xmlns:r="http://schemas.openxmlformats.org/officeDocument/2006/relationships" xmlns:p="http://schemas.openxmlformats.org/presentationml/2006/main">
  <p:tag name="DVSHAPEID" val="OwGsORk5i2qPFAPUaTKCOS"/>
</p:tagLst>
</file>

<file path=ppt/tags/tag13.xml><?xml version="1.0" encoding="utf-8"?>
<p:tagLst xmlns:a="http://schemas.openxmlformats.org/drawingml/2006/main" xmlns:r="http://schemas.openxmlformats.org/officeDocument/2006/relationships" xmlns:p="http://schemas.openxmlformats.org/presentationml/2006/main">
  <p:tag name="DVSHAPEID" val="ByfBjsqiZlnYrmGIBdywd5"/>
</p:tagLst>
</file>

<file path=ppt/tags/tag130.xml><?xml version="1.0" encoding="utf-8"?>
<p:tagLst xmlns:a="http://schemas.openxmlformats.org/drawingml/2006/main" xmlns:r="http://schemas.openxmlformats.org/officeDocument/2006/relationships" xmlns:p="http://schemas.openxmlformats.org/presentationml/2006/main">
  <p:tag name="DVSHAPEID" val="roX7oqbiPuTFAz5e8o9EYR"/>
</p:tagLst>
</file>

<file path=ppt/tags/tag131.xml><?xml version="1.0" encoding="utf-8"?>
<p:tagLst xmlns:a="http://schemas.openxmlformats.org/drawingml/2006/main" xmlns:r="http://schemas.openxmlformats.org/officeDocument/2006/relationships" xmlns:p="http://schemas.openxmlformats.org/presentationml/2006/main">
  <p:tag name="DVSHAPEID" val="4YWAgsWffFgW4huGtTT0cW"/>
</p:tagLst>
</file>

<file path=ppt/tags/tag132.xml><?xml version="1.0" encoding="utf-8"?>
<p:tagLst xmlns:a="http://schemas.openxmlformats.org/drawingml/2006/main" xmlns:r="http://schemas.openxmlformats.org/officeDocument/2006/relationships" xmlns:p="http://schemas.openxmlformats.org/presentationml/2006/main">
  <p:tag name="DVSHAPEID" val="WZZfOWKms9TAjZbNaJlAee"/>
</p:tagLst>
</file>

<file path=ppt/tags/tag133.xml><?xml version="1.0" encoding="utf-8"?>
<p:tagLst xmlns:a="http://schemas.openxmlformats.org/drawingml/2006/main" xmlns:r="http://schemas.openxmlformats.org/officeDocument/2006/relationships" xmlns:p="http://schemas.openxmlformats.org/presentationml/2006/main">
  <p:tag name="DVSHAPEID" val="pEuOKsUgLXE82WA0D0uSc7"/>
</p:tagLst>
</file>

<file path=ppt/tags/tag134.xml><?xml version="1.0" encoding="utf-8"?>
<p:tagLst xmlns:a="http://schemas.openxmlformats.org/drawingml/2006/main" xmlns:r="http://schemas.openxmlformats.org/officeDocument/2006/relationships" xmlns:p="http://schemas.openxmlformats.org/presentationml/2006/main">
  <p:tag name="DVSHAPEID" val="2uXvuFI9ECHHAlK0cirboW"/>
</p:tagLst>
</file>

<file path=ppt/tags/tag135.xml><?xml version="1.0" encoding="utf-8"?>
<p:tagLst xmlns:a="http://schemas.openxmlformats.org/drawingml/2006/main" xmlns:r="http://schemas.openxmlformats.org/officeDocument/2006/relationships" xmlns:p="http://schemas.openxmlformats.org/presentationml/2006/main">
  <p:tag name="DVSHAPEID" val="VbWfd95l5l1iC0QeYexBj2"/>
</p:tagLst>
</file>

<file path=ppt/tags/tag136.xml><?xml version="1.0" encoding="utf-8"?>
<p:tagLst xmlns:a="http://schemas.openxmlformats.org/drawingml/2006/main" xmlns:r="http://schemas.openxmlformats.org/officeDocument/2006/relationships" xmlns:p="http://schemas.openxmlformats.org/presentationml/2006/main">
  <p:tag name="DVSHAPEID" val="rklfgDOcr0J6zLyfsz3jwl"/>
</p:tagLst>
</file>

<file path=ppt/tags/tag137.xml><?xml version="1.0" encoding="utf-8"?>
<p:tagLst xmlns:a="http://schemas.openxmlformats.org/drawingml/2006/main" xmlns:r="http://schemas.openxmlformats.org/officeDocument/2006/relationships" xmlns:p="http://schemas.openxmlformats.org/presentationml/2006/main">
  <p:tag name="DVSHAPEID" val="GiJK9XjcEMCSKCTXTsxTU0"/>
</p:tagLst>
</file>

<file path=ppt/tags/tag138.xml><?xml version="1.0" encoding="utf-8"?>
<p:tagLst xmlns:a="http://schemas.openxmlformats.org/drawingml/2006/main" xmlns:r="http://schemas.openxmlformats.org/officeDocument/2006/relationships" xmlns:p="http://schemas.openxmlformats.org/presentationml/2006/main">
  <p:tag name="DVSHAPEID" val="zvq4FJMYy0w5E3wvtQSemW"/>
</p:tagLst>
</file>

<file path=ppt/tags/tag139.xml><?xml version="1.0" encoding="utf-8"?>
<p:tagLst xmlns:a="http://schemas.openxmlformats.org/drawingml/2006/main" xmlns:r="http://schemas.openxmlformats.org/officeDocument/2006/relationships" xmlns:p="http://schemas.openxmlformats.org/presentationml/2006/main">
  <p:tag name="DVSHAPEID" val="tG1WluGALCrFJdj4iAqGeC"/>
</p:tagLst>
</file>

<file path=ppt/tags/tag14.xml><?xml version="1.0" encoding="utf-8"?>
<p:tagLst xmlns:a="http://schemas.openxmlformats.org/drawingml/2006/main" xmlns:r="http://schemas.openxmlformats.org/officeDocument/2006/relationships" xmlns:p="http://schemas.openxmlformats.org/presentationml/2006/main">
  <p:tag name="DVSHAPEID" val="K64Enq60uhJCPfPEEPTpmW"/>
</p:tagLst>
</file>

<file path=ppt/tags/tag140.xml><?xml version="1.0" encoding="utf-8"?>
<p:tagLst xmlns:a="http://schemas.openxmlformats.org/drawingml/2006/main" xmlns:r="http://schemas.openxmlformats.org/officeDocument/2006/relationships" xmlns:p="http://schemas.openxmlformats.org/presentationml/2006/main">
  <p:tag name="DVSHAPEID" val="mEXQrnZG1GEC2J3InihXeT"/>
</p:tagLst>
</file>

<file path=ppt/tags/tag141.xml><?xml version="1.0" encoding="utf-8"?>
<p:tagLst xmlns:a="http://schemas.openxmlformats.org/drawingml/2006/main" xmlns:r="http://schemas.openxmlformats.org/officeDocument/2006/relationships" xmlns:p="http://schemas.openxmlformats.org/presentationml/2006/main">
  <p:tag name="DVSHAPEID" val="EYjibpyhNFIQknYu3iB5AK"/>
</p:tagLst>
</file>

<file path=ppt/tags/tag142.xml><?xml version="1.0" encoding="utf-8"?>
<p:tagLst xmlns:a="http://schemas.openxmlformats.org/drawingml/2006/main" xmlns:r="http://schemas.openxmlformats.org/officeDocument/2006/relationships" xmlns:p="http://schemas.openxmlformats.org/presentationml/2006/main">
  <p:tag name="DVSHAPEID" val="06az1zc8ogos0Yw8bA8JSY"/>
</p:tagLst>
</file>

<file path=ppt/tags/tag143.xml><?xml version="1.0" encoding="utf-8"?>
<p:tagLst xmlns:a="http://schemas.openxmlformats.org/drawingml/2006/main" xmlns:r="http://schemas.openxmlformats.org/officeDocument/2006/relationships" xmlns:p="http://schemas.openxmlformats.org/presentationml/2006/main">
  <p:tag name="DVSHAPEID" val="TbpFKTeZl8jTYc7CnZ4Fhr"/>
</p:tagLst>
</file>

<file path=ppt/tags/tag144.xml><?xml version="1.0" encoding="utf-8"?>
<p:tagLst xmlns:a="http://schemas.openxmlformats.org/drawingml/2006/main" xmlns:r="http://schemas.openxmlformats.org/officeDocument/2006/relationships" xmlns:p="http://schemas.openxmlformats.org/presentationml/2006/main">
  <p:tag name="DVSHAPEID" val="rSmZYU71XQR1dZalOjTpVf"/>
</p:tagLst>
</file>

<file path=ppt/tags/tag145.xml><?xml version="1.0" encoding="utf-8"?>
<p:tagLst xmlns:a="http://schemas.openxmlformats.org/drawingml/2006/main" xmlns:r="http://schemas.openxmlformats.org/officeDocument/2006/relationships" xmlns:p="http://schemas.openxmlformats.org/presentationml/2006/main">
  <p:tag name="DVSHAPEID" val="960j0zc8EdHsKxjKVkSjbs"/>
</p:tagLst>
</file>

<file path=ppt/tags/tag146.xml><?xml version="1.0" encoding="utf-8"?>
<p:tagLst xmlns:a="http://schemas.openxmlformats.org/drawingml/2006/main" xmlns:r="http://schemas.openxmlformats.org/officeDocument/2006/relationships" xmlns:p="http://schemas.openxmlformats.org/presentationml/2006/main">
  <p:tag name="DVSHAPEID" val="2WZ8r1aLMSwbIgYETxPObE"/>
</p:tagLst>
</file>

<file path=ppt/tags/tag147.xml><?xml version="1.0" encoding="utf-8"?>
<p:tagLst xmlns:a="http://schemas.openxmlformats.org/drawingml/2006/main" xmlns:r="http://schemas.openxmlformats.org/officeDocument/2006/relationships" xmlns:p="http://schemas.openxmlformats.org/presentationml/2006/main">
  <p:tag name="DVSHAPEID" val="kLeD24oywC4G44kR7aYTrP"/>
</p:tagLst>
</file>

<file path=ppt/tags/tag148.xml><?xml version="1.0" encoding="utf-8"?>
<p:tagLst xmlns:a="http://schemas.openxmlformats.org/drawingml/2006/main" xmlns:r="http://schemas.openxmlformats.org/officeDocument/2006/relationships" xmlns:p="http://schemas.openxmlformats.org/presentationml/2006/main">
  <p:tag name="DVSHAPEID" val="WyO2LgqkungnCeTOZ6ndlT"/>
</p:tagLst>
</file>

<file path=ppt/tags/tag149.xml><?xml version="1.0" encoding="utf-8"?>
<p:tagLst xmlns:a="http://schemas.openxmlformats.org/drawingml/2006/main" xmlns:r="http://schemas.openxmlformats.org/officeDocument/2006/relationships" xmlns:p="http://schemas.openxmlformats.org/presentationml/2006/main">
  <p:tag name="DVSHAPEID" val="71bUk2pEQiduOGOZi78c7H"/>
</p:tagLst>
</file>

<file path=ppt/tags/tag15.xml><?xml version="1.0" encoding="utf-8"?>
<p:tagLst xmlns:a="http://schemas.openxmlformats.org/drawingml/2006/main" xmlns:r="http://schemas.openxmlformats.org/officeDocument/2006/relationships" xmlns:p="http://schemas.openxmlformats.org/presentationml/2006/main">
  <p:tag name="DVSHAPEID" val="Sy6PcbaabhiwN9xF4ZbZQ5"/>
</p:tagLst>
</file>

<file path=ppt/tags/tag150.xml><?xml version="1.0" encoding="utf-8"?>
<p:tagLst xmlns:a="http://schemas.openxmlformats.org/drawingml/2006/main" xmlns:r="http://schemas.openxmlformats.org/officeDocument/2006/relationships" xmlns:p="http://schemas.openxmlformats.org/presentationml/2006/main">
  <p:tag name="DVSHAPEID" val="qGs5XjbSwdu2qMRQWoUPwY"/>
</p:tagLst>
</file>

<file path=ppt/tags/tag151.xml><?xml version="1.0" encoding="utf-8"?>
<p:tagLst xmlns:a="http://schemas.openxmlformats.org/drawingml/2006/main" xmlns:r="http://schemas.openxmlformats.org/officeDocument/2006/relationships" xmlns:p="http://schemas.openxmlformats.org/presentationml/2006/main">
  <p:tag name="DVSHAPEID" val="a7pdZZNf48MqBvse46sYLZ"/>
</p:tagLst>
</file>

<file path=ppt/tags/tag152.xml><?xml version="1.0" encoding="utf-8"?>
<p:tagLst xmlns:a="http://schemas.openxmlformats.org/drawingml/2006/main" xmlns:r="http://schemas.openxmlformats.org/officeDocument/2006/relationships" xmlns:p="http://schemas.openxmlformats.org/presentationml/2006/main">
  <p:tag name="DVSHAPEID" val="0Mg18saKhhasvkFKjc5g9l"/>
</p:tagLst>
</file>

<file path=ppt/tags/tag153.xml><?xml version="1.0" encoding="utf-8"?>
<p:tagLst xmlns:a="http://schemas.openxmlformats.org/drawingml/2006/main" xmlns:r="http://schemas.openxmlformats.org/officeDocument/2006/relationships" xmlns:p="http://schemas.openxmlformats.org/presentationml/2006/main">
  <p:tag name="DVSHAPEID" val="g0bloIkOnycb6CXYQl5kQu"/>
</p:tagLst>
</file>

<file path=ppt/tags/tag154.xml><?xml version="1.0" encoding="utf-8"?>
<p:tagLst xmlns:a="http://schemas.openxmlformats.org/drawingml/2006/main" xmlns:r="http://schemas.openxmlformats.org/officeDocument/2006/relationships" xmlns:p="http://schemas.openxmlformats.org/presentationml/2006/main">
  <p:tag name="DVSHAPEID" val="f8Z7yjMgSvPEwfQN3sqtUB"/>
</p:tagLst>
</file>

<file path=ppt/tags/tag155.xml><?xml version="1.0" encoding="utf-8"?>
<p:tagLst xmlns:a="http://schemas.openxmlformats.org/drawingml/2006/main" xmlns:r="http://schemas.openxmlformats.org/officeDocument/2006/relationships" xmlns:p="http://schemas.openxmlformats.org/presentationml/2006/main">
  <p:tag name="DVSHAPEID" val="gkd2NlmKbOuLK2lh9017FG"/>
</p:tagLst>
</file>

<file path=ppt/tags/tag156.xml><?xml version="1.0" encoding="utf-8"?>
<p:tagLst xmlns:a="http://schemas.openxmlformats.org/drawingml/2006/main" xmlns:r="http://schemas.openxmlformats.org/officeDocument/2006/relationships" xmlns:p="http://schemas.openxmlformats.org/presentationml/2006/main">
  <p:tag name="DVSHAPEID" val="ls6H73hCUnzESFTvvrU8j1"/>
</p:tagLst>
</file>

<file path=ppt/tags/tag157.xml><?xml version="1.0" encoding="utf-8"?>
<p:tagLst xmlns:a="http://schemas.openxmlformats.org/drawingml/2006/main" xmlns:r="http://schemas.openxmlformats.org/officeDocument/2006/relationships" xmlns:p="http://schemas.openxmlformats.org/presentationml/2006/main">
  <p:tag name="DVSHAPEID" val="9LuOrMipsNVzYLW5eisyU7"/>
</p:tagLst>
</file>

<file path=ppt/tags/tag158.xml><?xml version="1.0" encoding="utf-8"?>
<p:tagLst xmlns:a="http://schemas.openxmlformats.org/drawingml/2006/main" xmlns:r="http://schemas.openxmlformats.org/officeDocument/2006/relationships" xmlns:p="http://schemas.openxmlformats.org/presentationml/2006/main">
  <p:tag name="DVSHAPEID" val="b69FnDuzdxnkikdjBvkvUM"/>
</p:tagLst>
</file>

<file path=ppt/tags/tag159.xml><?xml version="1.0" encoding="utf-8"?>
<p:tagLst xmlns:a="http://schemas.openxmlformats.org/drawingml/2006/main" xmlns:r="http://schemas.openxmlformats.org/officeDocument/2006/relationships" xmlns:p="http://schemas.openxmlformats.org/presentationml/2006/main">
  <p:tag name="DVSHAPEID" val="IiH7ypdBGK72znELoEUSzo"/>
</p:tagLst>
</file>

<file path=ppt/tags/tag16.xml><?xml version="1.0" encoding="utf-8"?>
<p:tagLst xmlns:a="http://schemas.openxmlformats.org/drawingml/2006/main" xmlns:r="http://schemas.openxmlformats.org/officeDocument/2006/relationships" xmlns:p="http://schemas.openxmlformats.org/presentationml/2006/main">
  <p:tag name="DVSHAPEID" val="fOwrTXzICNJNdwxyeVQj6r"/>
</p:tagLst>
</file>

<file path=ppt/tags/tag160.xml><?xml version="1.0" encoding="utf-8"?>
<p:tagLst xmlns:a="http://schemas.openxmlformats.org/drawingml/2006/main" xmlns:r="http://schemas.openxmlformats.org/officeDocument/2006/relationships" xmlns:p="http://schemas.openxmlformats.org/presentationml/2006/main">
  <p:tag name="DVSHAPEID" val="cEtBSUHXeocpnQYg54mCQC"/>
</p:tagLst>
</file>

<file path=ppt/tags/tag161.xml><?xml version="1.0" encoding="utf-8"?>
<p:tagLst xmlns:a="http://schemas.openxmlformats.org/drawingml/2006/main" xmlns:r="http://schemas.openxmlformats.org/officeDocument/2006/relationships" xmlns:p="http://schemas.openxmlformats.org/presentationml/2006/main">
  <p:tag name="DVSHAPEID" val="dfLPFQ6FA2dk62EWxiUIwI"/>
</p:tagLst>
</file>

<file path=ppt/tags/tag162.xml><?xml version="1.0" encoding="utf-8"?>
<p:tagLst xmlns:a="http://schemas.openxmlformats.org/drawingml/2006/main" xmlns:r="http://schemas.openxmlformats.org/officeDocument/2006/relationships" xmlns:p="http://schemas.openxmlformats.org/presentationml/2006/main">
  <p:tag name="DVSHAPEID" val="PaZNM8zPvXxzrdQ3fQQyOa"/>
</p:tagLst>
</file>

<file path=ppt/tags/tag163.xml><?xml version="1.0" encoding="utf-8"?>
<p:tagLst xmlns:a="http://schemas.openxmlformats.org/drawingml/2006/main" xmlns:r="http://schemas.openxmlformats.org/officeDocument/2006/relationships" xmlns:p="http://schemas.openxmlformats.org/presentationml/2006/main">
  <p:tag name="DVSHAPEID" val="c3JWC8x3H76uqBPR3X6Kwf"/>
</p:tagLst>
</file>

<file path=ppt/tags/tag164.xml><?xml version="1.0" encoding="utf-8"?>
<p:tagLst xmlns:a="http://schemas.openxmlformats.org/drawingml/2006/main" xmlns:r="http://schemas.openxmlformats.org/officeDocument/2006/relationships" xmlns:p="http://schemas.openxmlformats.org/presentationml/2006/main">
  <p:tag name="DVSHAPEID" val="MxBq6t33SXTFXW3Qwrhrfq"/>
</p:tagLst>
</file>

<file path=ppt/tags/tag165.xml><?xml version="1.0" encoding="utf-8"?>
<p:tagLst xmlns:a="http://schemas.openxmlformats.org/drawingml/2006/main" xmlns:r="http://schemas.openxmlformats.org/officeDocument/2006/relationships" xmlns:p="http://schemas.openxmlformats.org/presentationml/2006/main">
  <p:tag name="DVSHAPEID" val="tWNeenNTs3DWhckb140Ef8"/>
</p:tagLst>
</file>

<file path=ppt/tags/tag166.xml><?xml version="1.0" encoding="utf-8"?>
<p:tagLst xmlns:a="http://schemas.openxmlformats.org/drawingml/2006/main" xmlns:r="http://schemas.openxmlformats.org/officeDocument/2006/relationships" xmlns:p="http://schemas.openxmlformats.org/presentationml/2006/main">
  <p:tag name="DVSHAPEID" val="ALDTOcrEs5Zm4FCSeFfYvQ"/>
</p:tagLst>
</file>

<file path=ppt/tags/tag167.xml><?xml version="1.0" encoding="utf-8"?>
<p:tagLst xmlns:a="http://schemas.openxmlformats.org/drawingml/2006/main" xmlns:r="http://schemas.openxmlformats.org/officeDocument/2006/relationships" xmlns:p="http://schemas.openxmlformats.org/presentationml/2006/main">
  <p:tag name="DVSHAPEID" val="11EQwkqdrBall2AlzAsNAy"/>
</p:tagLst>
</file>

<file path=ppt/tags/tag168.xml><?xml version="1.0" encoding="utf-8"?>
<p:tagLst xmlns:a="http://schemas.openxmlformats.org/drawingml/2006/main" xmlns:r="http://schemas.openxmlformats.org/officeDocument/2006/relationships" xmlns:p="http://schemas.openxmlformats.org/presentationml/2006/main">
  <p:tag name="DVSHAPEID" val="WV8Fy8PlpgCKJCeXG6efDo"/>
</p:tagLst>
</file>

<file path=ppt/tags/tag169.xml><?xml version="1.0" encoding="utf-8"?>
<p:tagLst xmlns:a="http://schemas.openxmlformats.org/drawingml/2006/main" xmlns:r="http://schemas.openxmlformats.org/officeDocument/2006/relationships" xmlns:p="http://schemas.openxmlformats.org/presentationml/2006/main">
  <p:tag name="DVSHAPEID" val="bJjAiT6EwHft4IIQMhn5cT"/>
</p:tagLst>
</file>

<file path=ppt/tags/tag17.xml><?xml version="1.0" encoding="utf-8"?>
<p:tagLst xmlns:a="http://schemas.openxmlformats.org/drawingml/2006/main" xmlns:r="http://schemas.openxmlformats.org/officeDocument/2006/relationships" xmlns:p="http://schemas.openxmlformats.org/presentationml/2006/main">
  <p:tag name="DVSHAPEID" val="kjrG6ZKTdm5MihiLicBsEv"/>
</p:tagLst>
</file>

<file path=ppt/tags/tag170.xml><?xml version="1.0" encoding="utf-8"?>
<p:tagLst xmlns:a="http://schemas.openxmlformats.org/drawingml/2006/main" xmlns:r="http://schemas.openxmlformats.org/officeDocument/2006/relationships" xmlns:p="http://schemas.openxmlformats.org/presentationml/2006/main">
  <p:tag name="DVSHAPEID" val="IBjX6BUlzlUyKplYQWeKKU"/>
</p:tagLst>
</file>

<file path=ppt/tags/tag171.xml><?xml version="1.0" encoding="utf-8"?>
<p:tagLst xmlns:a="http://schemas.openxmlformats.org/drawingml/2006/main" xmlns:r="http://schemas.openxmlformats.org/officeDocument/2006/relationships" xmlns:p="http://schemas.openxmlformats.org/presentationml/2006/main">
  <p:tag name="DVSHAPEID" val="vfyvfPkWRyci0IhkMuKa7T"/>
</p:tagLst>
</file>

<file path=ppt/tags/tag172.xml><?xml version="1.0" encoding="utf-8"?>
<p:tagLst xmlns:a="http://schemas.openxmlformats.org/drawingml/2006/main" xmlns:r="http://schemas.openxmlformats.org/officeDocument/2006/relationships" xmlns:p="http://schemas.openxmlformats.org/presentationml/2006/main">
  <p:tag name="DVSHAPEID" val="zwYjvNqrQr9N53pBm41Ctm"/>
</p:tagLst>
</file>

<file path=ppt/tags/tag173.xml><?xml version="1.0" encoding="utf-8"?>
<p:tagLst xmlns:a="http://schemas.openxmlformats.org/drawingml/2006/main" xmlns:r="http://schemas.openxmlformats.org/officeDocument/2006/relationships" xmlns:p="http://schemas.openxmlformats.org/presentationml/2006/main">
  <p:tag name="DVSHAPEID" val="lroDGwaKZzNBG2xVkwwqHK"/>
</p:tagLst>
</file>

<file path=ppt/tags/tag174.xml><?xml version="1.0" encoding="utf-8"?>
<p:tagLst xmlns:a="http://schemas.openxmlformats.org/drawingml/2006/main" xmlns:r="http://schemas.openxmlformats.org/officeDocument/2006/relationships" xmlns:p="http://schemas.openxmlformats.org/presentationml/2006/main">
  <p:tag name="DVSHAPEID" val="8cCdUb8F8vpcawVR6Ug6rz"/>
</p:tagLst>
</file>

<file path=ppt/tags/tag175.xml><?xml version="1.0" encoding="utf-8"?>
<p:tagLst xmlns:a="http://schemas.openxmlformats.org/drawingml/2006/main" xmlns:r="http://schemas.openxmlformats.org/officeDocument/2006/relationships" xmlns:p="http://schemas.openxmlformats.org/presentationml/2006/main">
  <p:tag name="DVSHAPEID" val="0umn4qKv63FAjb0tBZBkqh"/>
</p:tagLst>
</file>

<file path=ppt/tags/tag176.xml><?xml version="1.0" encoding="utf-8"?>
<p:tagLst xmlns:a="http://schemas.openxmlformats.org/drawingml/2006/main" xmlns:r="http://schemas.openxmlformats.org/officeDocument/2006/relationships" xmlns:p="http://schemas.openxmlformats.org/presentationml/2006/main">
  <p:tag name="DVSHAPEID" val="btR00spB9Aizc8Qx7HVDom"/>
</p:tagLst>
</file>

<file path=ppt/tags/tag177.xml><?xml version="1.0" encoding="utf-8"?>
<p:tagLst xmlns:a="http://schemas.openxmlformats.org/drawingml/2006/main" xmlns:r="http://schemas.openxmlformats.org/officeDocument/2006/relationships" xmlns:p="http://schemas.openxmlformats.org/presentationml/2006/main">
  <p:tag name="DVSHAPEID" val="xzdJRDihv78IjTv3qh5uT4"/>
</p:tagLst>
</file>

<file path=ppt/tags/tag178.xml><?xml version="1.0" encoding="utf-8"?>
<p:tagLst xmlns:a="http://schemas.openxmlformats.org/drawingml/2006/main" xmlns:r="http://schemas.openxmlformats.org/officeDocument/2006/relationships" xmlns:p="http://schemas.openxmlformats.org/presentationml/2006/main">
  <p:tag name="DVSHAPEID" val="hJZSC4SToNTPWiMgBMiS5b"/>
</p:tagLst>
</file>

<file path=ppt/tags/tag179.xml><?xml version="1.0" encoding="utf-8"?>
<p:tagLst xmlns:a="http://schemas.openxmlformats.org/drawingml/2006/main" xmlns:r="http://schemas.openxmlformats.org/officeDocument/2006/relationships" xmlns:p="http://schemas.openxmlformats.org/presentationml/2006/main">
  <p:tag name="DVSHAPEID" val="qtOX13hDxTsshuKY1epBIl"/>
</p:tagLst>
</file>

<file path=ppt/tags/tag18.xml><?xml version="1.0" encoding="utf-8"?>
<p:tagLst xmlns:a="http://schemas.openxmlformats.org/drawingml/2006/main" xmlns:r="http://schemas.openxmlformats.org/officeDocument/2006/relationships" xmlns:p="http://schemas.openxmlformats.org/presentationml/2006/main">
  <p:tag name="DVSHAPEID" val="M0V17wLg9xZNudZcQzXJzm"/>
</p:tagLst>
</file>

<file path=ppt/tags/tag180.xml><?xml version="1.0" encoding="utf-8"?>
<p:tagLst xmlns:a="http://schemas.openxmlformats.org/drawingml/2006/main" xmlns:r="http://schemas.openxmlformats.org/officeDocument/2006/relationships" xmlns:p="http://schemas.openxmlformats.org/presentationml/2006/main">
  <p:tag name="DVSHAPEID" val="PuWdh9Gjc1Z6iv3E3PCLfZ"/>
</p:tagLst>
</file>

<file path=ppt/tags/tag181.xml><?xml version="1.0" encoding="utf-8"?>
<p:tagLst xmlns:a="http://schemas.openxmlformats.org/drawingml/2006/main" xmlns:r="http://schemas.openxmlformats.org/officeDocument/2006/relationships" xmlns:p="http://schemas.openxmlformats.org/presentationml/2006/main">
  <p:tag name="DVSHAPEID" val="mt0iwCK4tts5Ek1NL7XeHr"/>
</p:tagLst>
</file>

<file path=ppt/tags/tag182.xml><?xml version="1.0" encoding="utf-8"?>
<p:tagLst xmlns:a="http://schemas.openxmlformats.org/drawingml/2006/main" xmlns:r="http://schemas.openxmlformats.org/officeDocument/2006/relationships" xmlns:p="http://schemas.openxmlformats.org/presentationml/2006/main">
  <p:tag name="DVSHAPEID" val="tbbeVmbzYX5P7sdZD3y7xv"/>
</p:tagLst>
</file>

<file path=ppt/tags/tag183.xml><?xml version="1.0" encoding="utf-8"?>
<p:tagLst xmlns:a="http://schemas.openxmlformats.org/drawingml/2006/main" xmlns:r="http://schemas.openxmlformats.org/officeDocument/2006/relationships" xmlns:p="http://schemas.openxmlformats.org/presentationml/2006/main">
  <p:tag name="DVSHAPEID" val="EcRIDf3vN0iU0P6hHnTTvu"/>
</p:tagLst>
</file>

<file path=ppt/tags/tag184.xml><?xml version="1.0" encoding="utf-8"?>
<p:tagLst xmlns:a="http://schemas.openxmlformats.org/drawingml/2006/main" xmlns:r="http://schemas.openxmlformats.org/officeDocument/2006/relationships" xmlns:p="http://schemas.openxmlformats.org/presentationml/2006/main">
  <p:tag name="DVSHAPEID" val="0OdyALtTGzTXxYncJVws94"/>
</p:tagLst>
</file>

<file path=ppt/tags/tag185.xml><?xml version="1.0" encoding="utf-8"?>
<p:tagLst xmlns:a="http://schemas.openxmlformats.org/drawingml/2006/main" xmlns:r="http://schemas.openxmlformats.org/officeDocument/2006/relationships" xmlns:p="http://schemas.openxmlformats.org/presentationml/2006/main">
  <p:tag name="DVSHAPEID" val="xcrnTllaeE09c3v4Fh1TkI"/>
</p:tagLst>
</file>

<file path=ppt/tags/tag186.xml><?xml version="1.0" encoding="utf-8"?>
<p:tagLst xmlns:a="http://schemas.openxmlformats.org/drawingml/2006/main" xmlns:r="http://schemas.openxmlformats.org/officeDocument/2006/relationships" xmlns:p="http://schemas.openxmlformats.org/presentationml/2006/main">
  <p:tag name="DVSHAPEID" val="13i7UvEXn2lVg06cS8yvlf"/>
</p:tagLst>
</file>

<file path=ppt/tags/tag187.xml><?xml version="1.0" encoding="utf-8"?>
<p:tagLst xmlns:a="http://schemas.openxmlformats.org/drawingml/2006/main" xmlns:r="http://schemas.openxmlformats.org/officeDocument/2006/relationships" xmlns:p="http://schemas.openxmlformats.org/presentationml/2006/main">
  <p:tag name="DVSHAPEID" val="WoMjHFgeqfJPbo5LrQwggX"/>
</p:tagLst>
</file>

<file path=ppt/tags/tag188.xml><?xml version="1.0" encoding="utf-8"?>
<p:tagLst xmlns:a="http://schemas.openxmlformats.org/drawingml/2006/main" xmlns:r="http://schemas.openxmlformats.org/officeDocument/2006/relationships" xmlns:p="http://schemas.openxmlformats.org/presentationml/2006/main">
  <p:tag name="DVSHAPEID" val="NgMuXsoTlPmL6UlANYH9B5"/>
</p:tagLst>
</file>

<file path=ppt/tags/tag189.xml><?xml version="1.0" encoding="utf-8"?>
<p:tagLst xmlns:a="http://schemas.openxmlformats.org/drawingml/2006/main" xmlns:r="http://schemas.openxmlformats.org/officeDocument/2006/relationships" xmlns:p="http://schemas.openxmlformats.org/presentationml/2006/main">
  <p:tag name="DVSHAPEID" val="cqPI67GHZ5YYAvxcHNPxUU"/>
</p:tagLst>
</file>

<file path=ppt/tags/tag19.xml><?xml version="1.0" encoding="utf-8"?>
<p:tagLst xmlns:a="http://schemas.openxmlformats.org/drawingml/2006/main" xmlns:r="http://schemas.openxmlformats.org/officeDocument/2006/relationships" xmlns:p="http://schemas.openxmlformats.org/presentationml/2006/main">
  <p:tag name="DVSHAPEID" val="IrdfftCDIDMOwrK5Re8Wdy"/>
</p:tagLst>
</file>

<file path=ppt/tags/tag190.xml><?xml version="1.0" encoding="utf-8"?>
<p:tagLst xmlns:a="http://schemas.openxmlformats.org/drawingml/2006/main" xmlns:r="http://schemas.openxmlformats.org/officeDocument/2006/relationships" xmlns:p="http://schemas.openxmlformats.org/presentationml/2006/main">
  <p:tag name="DVSHAPEID" val="dQAa3d5Qf0bJcpare2KxXM"/>
</p:tagLst>
</file>

<file path=ppt/tags/tag191.xml><?xml version="1.0" encoding="utf-8"?>
<p:tagLst xmlns:a="http://schemas.openxmlformats.org/drawingml/2006/main" xmlns:r="http://schemas.openxmlformats.org/officeDocument/2006/relationships" xmlns:p="http://schemas.openxmlformats.org/presentationml/2006/main">
  <p:tag name="DVSHAPEID" val="532u9hNpLbZdXsfjbBNx1L"/>
</p:tagLst>
</file>

<file path=ppt/tags/tag192.xml><?xml version="1.0" encoding="utf-8"?>
<p:tagLst xmlns:a="http://schemas.openxmlformats.org/drawingml/2006/main" xmlns:r="http://schemas.openxmlformats.org/officeDocument/2006/relationships" xmlns:p="http://schemas.openxmlformats.org/presentationml/2006/main">
  <p:tag name="DVSHAPEID" val="heS12C1bjv9rLw7y3O2QeZ"/>
</p:tagLst>
</file>

<file path=ppt/tags/tag193.xml><?xml version="1.0" encoding="utf-8"?>
<p:tagLst xmlns:a="http://schemas.openxmlformats.org/drawingml/2006/main" xmlns:r="http://schemas.openxmlformats.org/officeDocument/2006/relationships" xmlns:p="http://schemas.openxmlformats.org/presentationml/2006/main">
  <p:tag name="DVSHAPEID" val="JYsIcVR8KpKjLNB8fanASt"/>
</p:tagLst>
</file>

<file path=ppt/tags/tag194.xml><?xml version="1.0" encoding="utf-8"?>
<p:tagLst xmlns:a="http://schemas.openxmlformats.org/drawingml/2006/main" xmlns:r="http://schemas.openxmlformats.org/officeDocument/2006/relationships" xmlns:p="http://schemas.openxmlformats.org/presentationml/2006/main">
  <p:tag name="DVSHAPEID" val="4wHIbCyZubxiuTyjq6kbLJ"/>
</p:tagLst>
</file>

<file path=ppt/tags/tag195.xml><?xml version="1.0" encoding="utf-8"?>
<p:tagLst xmlns:a="http://schemas.openxmlformats.org/drawingml/2006/main" xmlns:r="http://schemas.openxmlformats.org/officeDocument/2006/relationships" xmlns:p="http://schemas.openxmlformats.org/presentationml/2006/main">
  <p:tag name="DVSHAPEID" val="GrLjWVzStE6gUW1tJeAKVz"/>
</p:tagLst>
</file>

<file path=ppt/tags/tag196.xml><?xml version="1.0" encoding="utf-8"?>
<p:tagLst xmlns:a="http://schemas.openxmlformats.org/drawingml/2006/main" xmlns:r="http://schemas.openxmlformats.org/officeDocument/2006/relationships" xmlns:p="http://schemas.openxmlformats.org/presentationml/2006/main">
  <p:tag name="DVSHAPEID" val="MsjIzVKgfGHlQfWRFDqCIT"/>
</p:tagLst>
</file>

<file path=ppt/tags/tag197.xml><?xml version="1.0" encoding="utf-8"?>
<p:tagLst xmlns:a="http://schemas.openxmlformats.org/drawingml/2006/main" xmlns:r="http://schemas.openxmlformats.org/officeDocument/2006/relationships" xmlns:p="http://schemas.openxmlformats.org/presentationml/2006/main">
  <p:tag name="DVSHAPEID" val="beYCiWn5B1N6Fi0elD7coq"/>
</p:tagLst>
</file>

<file path=ppt/tags/tag198.xml><?xml version="1.0" encoding="utf-8"?>
<p:tagLst xmlns:a="http://schemas.openxmlformats.org/drawingml/2006/main" xmlns:r="http://schemas.openxmlformats.org/officeDocument/2006/relationships" xmlns:p="http://schemas.openxmlformats.org/presentationml/2006/main">
  <p:tag name="DVSHAPEID" val="yz6LwRyWkiRTh4JXCNT95G"/>
</p:tagLst>
</file>

<file path=ppt/tags/tag199.xml><?xml version="1.0" encoding="utf-8"?>
<p:tagLst xmlns:a="http://schemas.openxmlformats.org/drawingml/2006/main" xmlns:r="http://schemas.openxmlformats.org/officeDocument/2006/relationships" xmlns:p="http://schemas.openxmlformats.org/presentationml/2006/main">
  <p:tag name="DVSHAPEID" val="xJzERrhMuwuLGpwwpvxEGv"/>
</p:tagLst>
</file>

<file path=ppt/tags/tag2.xml><?xml version="1.0" encoding="utf-8"?>
<p:tagLst xmlns:a="http://schemas.openxmlformats.org/drawingml/2006/main" xmlns:r="http://schemas.openxmlformats.org/officeDocument/2006/relationships" xmlns:p="http://schemas.openxmlformats.org/presentationml/2006/main">
  <p:tag name="DVSHAPEID" val="HSFco8aZxuMrwREx1PSepl"/>
</p:tagLst>
</file>

<file path=ppt/tags/tag20.xml><?xml version="1.0" encoding="utf-8"?>
<p:tagLst xmlns:a="http://schemas.openxmlformats.org/drawingml/2006/main" xmlns:r="http://schemas.openxmlformats.org/officeDocument/2006/relationships" xmlns:p="http://schemas.openxmlformats.org/presentationml/2006/main">
  <p:tag name="DVSHAPEID" val="MvN5L5m1vVWphuOSghEvOm"/>
</p:tagLst>
</file>

<file path=ppt/tags/tag200.xml><?xml version="1.0" encoding="utf-8"?>
<p:tagLst xmlns:a="http://schemas.openxmlformats.org/drawingml/2006/main" xmlns:r="http://schemas.openxmlformats.org/officeDocument/2006/relationships" xmlns:p="http://schemas.openxmlformats.org/presentationml/2006/main">
  <p:tag name="DVSHAPEID" val="fM1Vvn1jiekR2mcS07FyNl"/>
</p:tagLst>
</file>

<file path=ppt/tags/tag201.xml><?xml version="1.0" encoding="utf-8"?>
<p:tagLst xmlns:a="http://schemas.openxmlformats.org/drawingml/2006/main" xmlns:r="http://schemas.openxmlformats.org/officeDocument/2006/relationships" xmlns:p="http://schemas.openxmlformats.org/presentationml/2006/main">
  <p:tag name="DVSHAPEID" val="ovojr6ooCrZ1uNCVVTKbef"/>
</p:tagLst>
</file>

<file path=ppt/tags/tag202.xml><?xml version="1.0" encoding="utf-8"?>
<p:tagLst xmlns:a="http://schemas.openxmlformats.org/drawingml/2006/main" xmlns:r="http://schemas.openxmlformats.org/officeDocument/2006/relationships" xmlns:p="http://schemas.openxmlformats.org/presentationml/2006/main">
  <p:tag name="DVSHAPEID" val="qOm9kxvpZ8HTnvxbWVVTCT"/>
</p:tagLst>
</file>

<file path=ppt/tags/tag203.xml><?xml version="1.0" encoding="utf-8"?>
<p:tagLst xmlns:a="http://schemas.openxmlformats.org/drawingml/2006/main" xmlns:r="http://schemas.openxmlformats.org/officeDocument/2006/relationships" xmlns:p="http://schemas.openxmlformats.org/presentationml/2006/main">
  <p:tag name="DVSHAPEID" val="S0Spf4cLNC784AWhLRTdrQ"/>
</p:tagLst>
</file>

<file path=ppt/tags/tag204.xml><?xml version="1.0" encoding="utf-8"?>
<p:tagLst xmlns:a="http://schemas.openxmlformats.org/drawingml/2006/main" xmlns:r="http://schemas.openxmlformats.org/officeDocument/2006/relationships" xmlns:p="http://schemas.openxmlformats.org/presentationml/2006/main">
  <p:tag name="DVSHAPEID" val="kAp7oJXPfkDxVmhVhqddl4"/>
</p:tagLst>
</file>

<file path=ppt/tags/tag205.xml><?xml version="1.0" encoding="utf-8"?>
<p:tagLst xmlns:a="http://schemas.openxmlformats.org/drawingml/2006/main" xmlns:r="http://schemas.openxmlformats.org/officeDocument/2006/relationships" xmlns:p="http://schemas.openxmlformats.org/presentationml/2006/main">
  <p:tag name="DVSHAPEID" val="MfqWeF940pr1FiZ8GsOXmN"/>
</p:tagLst>
</file>

<file path=ppt/tags/tag206.xml><?xml version="1.0" encoding="utf-8"?>
<p:tagLst xmlns:a="http://schemas.openxmlformats.org/drawingml/2006/main" xmlns:r="http://schemas.openxmlformats.org/officeDocument/2006/relationships" xmlns:p="http://schemas.openxmlformats.org/presentationml/2006/main">
  <p:tag name="DVSHAPEID" val="vxEA0QzsZevgNaGrvhGbjd"/>
</p:tagLst>
</file>

<file path=ppt/tags/tag207.xml><?xml version="1.0" encoding="utf-8"?>
<p:tagLst xmlns:a="http://schemas.openxmlformats.org/drawingml/2006/main" xmlns:r="http://schemas.openxmlformats.org/officeDocument/2006/relationships" xmlns:p="http://schemas.openxmlformats.org/presentationml/2006/main">
  <p:tag name="DVSHAPEID" val="5TGYV9JKpoHZJShDFiuypd"/>
</p:tagLst>
</file>

<file path=ppt/tags/tag208.xml><?xml version="1.0" encoding="utf-8"?>
<p:tagLst xmlns:a="http://schemas.openxmlformats.org/drawingml/2006/main" xmlns:r="http://schemas.openxmlformats.org/officeDocument/2006/relationships" xmlns:p="http://schemas.openxmlformats.org/presentationml/2006/main">
  <p:tag name="DVSHAPEID" val="wpuPreWwgbthsKU1UqIeO6"/>
</p:tagLst>
</file>

<file path=ppt/tags/tag209.xml><?xml version="1.0" encoding="utf-8"?>
<p:tagLst xmlns:a="http://schemas.openxmlformats.org/drawingml/2006/main" xmlns:r="http://schemas.openxmlformats.org/officeDocument/2006/relationships" xmlns:p="http://schemas.openxmlformats.org/presentationml/2006/main">
  <p:tag name="DVSHAPEID" val="yOqNaRCnHLORngu6HvOT7w"/>
</p:tagLst>
</file>

<file path=ppt/tags/tag21.xml><?xml version="1.0" encoding="utf-8"?>
<p:tagLst xmlns:a="http://schemas.openxmlformats.org/drawingml/2006/main" xmlns:r="http://schemas.openxmlformats.org/officeDocument/2006/relationships" xmlns:p="http://schemas.openxmlformats.org/presentationml/2006/main">
  <p:tag name="DVSHAPEID" val="1GGxsLIJAC99EIsaHwgG8Q"/>
</p:tagLst>
</file>

<file path=ppt/tags/tag210.xml><?xml version="1.0" encoding="utf-8"?>
<p:tagLst xmlns:a="http://schemas.openxmlformats.org/drawingml/2006/main" xmlns:r="http://schemas.openxmlformats.org/officeDocument/2006/relationships" xmlns:p="http://schemas.openxmlformats.org/presentationml/2006/main">
  <p:tag name="DVSHAPEID" val="vrqwJDn3PappQGoD45TSuI"/>
</p:tagLst>
</file>

<file path=ppt/tags/tag211.xml><?xml version="1.0" encoding="utf-8"?>
<p:tagLst xmlns:a="http://schemas.openxmlformats.org/drawingml/2006/main" xmlns:r="http://schemas.openxmlformats.org/officeDocument/2006/relationships" xmlns:p="http://schemas.openxmlformats.org/presentationml/2006/main">
  <p:tag name="DVSHAPEID" val="tBnDwOIdqVZ2iZnD7Y0DWD"/>
</p:tagLst>
</file>

<file path=ppt/tags/tag212.xml><?xml version="1.0" encoding="utf-8"?>
<p:tagLst xmlns:a="http://schemas.openxmlformats.org/drawingml/2006/main" xmlns:r="http://schemas.openxmlformats.org/officeDocument/2006/relationships" xmlns:p="http://schemas.openxmlformats.org/presentationml/2006/main">
  <p:tag name="DVSHAPEID" val="sXpOI3rIZe2NYP967zlBKu"/>
</p:tagLst>
</file>

<file path=ppt/tags/tag213.xml><?xml version="1.0" encoding="utf-8"?>
<p:tagLst xmlns:a="http://schemas.openxmlformats.org/drawingml/2006/main" xmlns:r="http://schemas.openxmlformats.org/officeDocument/2006/relationships" xmlns:p="http://schemas.openxmlformats.org/presentationml/2006/main">
  <p:tag name="DVSHAPEID" val="qOnpgqYUSQMP9pdI6ELIVK"/>
</p:tagLst>
</file>

<file path=ppt/tags/tag214.xml><?xml version="1.0" encoding="utf-8"?>
<p:tagLst xmlns:a="http://schemas.openxmlformats.org/drawingml/2006/main" xmlns:r="http://schemas.openxmlformats.org/officeDocument/2006/relationships" xmlns:p="http://schemas.openxmlformats.org/presentationml/2006/main">
  <p:tag name="DVSHAPEID" val="0u0xu0RqikTXxBqiN1K4lb"/>
</p:tagLst>
</file>

<file path=ppt/tags/tag215.xml><?xml version="1.0" encoding="utf-8"?>
<p:tagLst xmlns:a="http://schemas.openxmlformats.org/drawingml/2006/main" xmlns:r="http://schemas.openxmlformats.org/officeDocument/2006/relationships" xmlns:p="http://schemas.openxmlformats.org/presentationml/2006/main">
  <p:tag name="DVSHAPEID" val="18GJTosGP1yFOSoIVX3rys"/>
</p:tagLst>
</file>

<file path=ppt/tags/tag216.xml><?xml version="1.0" encoding="utf-8"?>
<p:tagLst xmlns:a="http://schemas.openxmlformats.org/drawingml/2006/main" xmlns:r="http://schemas.openxmlformats.org/officeDocument/2006/relationships" xmlns:p="http://schemas.openxmlformats.org/presentationml/2006/main">
  <p:tag name="DVSHAPEID" val="WbSBiNRKYRoOtRRL7tYBuR"/>
</p:tagLst>
</file>

<file path=ppt/tags/tag217.xml><?xml version="1.0" encoding="utf-8"?>
<p:tagLst xmlns:a="http://schemas.openxmlformats.org/drawingml/2006/main" xmlns:r="http://schemas.openxmlformats.org/officeDocument/2006/relationships" xmlns:p="http://schemas.openxmlformats.org/presentationml/2006/main">
  <p:tag name="DVSHAPEID" val="pRNxT45N1TCycvQh6FP53G"/>
</p:tagLst>
</file>

<file path=ppt/tags/tag218.xml><?xml version="1.0" encoding="utf-8"?>
<p:tagLst xmlns:a="http://schemas.openxmlformats.org/drawingml/2006/main" xmlns:r="http://schemas.openxmlformats.org/officeDocument/2006/relationships" xmlns:p="http://schemas.openxmlformats.org/presentationml/2006/main">
  <p:tag name="DVSHAPEID" val="gZpxRaPztXY4L0OKTMFbQv"/>
</p:tagLst>
</file>

<file path=ppt/tags/tag219.xml><?xml version="1.0" encoding="utf-8"?>
<p:tagLst xmlns:a="http://schemas.openxmlformats.org/drawingml/2006/main" xmlns:r="http://schemas.openxmlformats.org/officeDocument/2006/relationships" xmlns:p="http://schemas.openxmlformats.org/presentationml/2006/main">
  <p:tag name="DVSHAPEID" val="cVEmUQmiLpOIBN8mdVXrqF"/>
</p:tagLst>
</file>

<file path=ppt/tags/tag22.xml><?xml version="1.0" encoding="utf-8"?>
<p:tagLst xmlns:a="http://schemas.openxmlformats.org/drawingml/2006/main" xmlns:r="http://schemas.openxmlformats.org/officeDocument/2006/relationships" xmlns:p="http://schemas.openxmlformats.org/presentationml/2006/main">
  <p:tag name="DVSHAPEID" val="S79ggZXQiHJqu7oeDBjLkj"/>
</p:tagLst>
</file>

<file path=ppt/tags/tag220.xml><?xml version="1.0" encoding="utf-8"?>
<p:tagLst xmlns:a="http://schemas.openxmlformats.org/drawingml/2006/main" xmlns:r="http://schemas.openxmlformats.org/officeDocument/2006/relationships" xmlns:p="http://schemas.openxmlformats.org/presentationml/2006/main">
  <p:tag name="DVSHAPEID" val="A8JPslL3pSQLMuSufZcabz"/>
</p:tagLst>
</file>

<file path=ppt/tags/tag221.xml><?xml version="1.0" encoding="utf-8"?>
<p:tagLst xmlns:a="http://schemas.openxmlformats.org/drawingml/2006/main" xmlns:r="http://schemas.openxmlformats.org/officeDocument/2006/relationships" xmlns:p="http://schemas.openxmlformats.org/presentationml/2006/main">
  <p:tag name="DVSHAPEID" val="g2p0CxyJdo5xkwC4n0xIZV"/>
</p:tagLst>
</file>

<file path=ppt/tags/tag222.xml><?xml version="1.0" encoding="utf-8"?>
<p:tagLst xmlns:a="http://schemas.openxmlformats.org/drawingml/2006/main" xmlns:r="http://schemas.openxmlformats.org/officeDocument/2006/relationships" xmlns:p="http://schemas.openxmlformats.org/presentationml/2006/main">
  <p:tag name="DVSHAPEID" val="RP0EuIFXeft1RGqrJeuFEs"/>
</p:tagLst>
</file>

<file path=ppt/tags/tag223.xml><?xml version="1.0" encoding="utf-8"?>
<p:tagLst xmlns:a="http://schemas.openxmlformats.org/drawingml/2006/main" xmlns:r="http://schemas.openxmlformats.org/officeDocument/2006/relationships" xmlns:p="http://schemas.openxmlformats.org/presentationml/2006/main">
  <p:tag name="DVSHAPEID" val="Gf9lSaCbDtzkaz0X2P4g9Q"/>
</p:tagLst>
</file>

<file path=ppt/tags/tag224.xml><?xml version="1.0" encoding="utf-8"?>
<p:tagLst xmlns:a="http://schemas.openxmlformats.org/drawingml/2006/main" xmlns:r="http://schemas.openxmlformats.org/officeDocument/2006/relationships" xmlns:p="http://schemas.openxmlformats.org/presentationml/2006/main">
  <p:tag name="DVSHAPEID" val="3iFVEVhjdjgp9Lu8Qvl2B0"/>
</p:tagLst>
</file>

<file path=ppt/tags/tag225.xml><?xml version="1.0" encoding="utf-8"?>
<p:tagLst xmlns:a="http://schemas.openxmlformats.org/drawingml/2006/main" xmlns:r="http://schemas.openxmlformats.org/officeDocument/2006/relationships" xmlns:p="http://schemas.openxmlformats.org/presentationml/2006/main">
  <p:tag name="DVSHAPEID" val="rwvQrLbFBoiQcQGWwGUkfg"/>
</p:tagLst>
</file>

<file path=ppt/tags/tag226.xml><?xml version="1.0" encoding="utf-8"?>
<p:tagLst xmlns:a="http://schemas.openxmlformats.org/drawingml/2006/main" xmlns:r="http://schemas.openxmlformats.org/officeDocument/2006/relationships" xmlns:p="http://schemas.openxmlformats.org/presentationml/2006/main">
  <p:tag name="DVSHAPEID" val="4LqetUYyU6e3R8pOuv8yHR"/>
</p:tagLst>
</file>

<file path=ppt/tags/tag227.xml><?xml version="1.0" encoding="utf-8"?>
<p:tagLst xmlns:a="http://schemas.openxmlformats.org/drawingml/2006/main" xmlns:r="http://schemas.openxmlformats.org/officeDocument/2006/relationships" xmlns:p="http://schemas.openxmlformats.org/presentationml/2006/main">
  <p:tag name="DVSHAPEID" val="6izDsUZF8hLasKpcihG2uc"/>
</p:tagLst>
</file>

<file path=ppt/tags/tag228.xml><?xml version="1.0" encoding="utf-8"?>
<p:tagLst xmlns:a="http://schemas.openxmlformats.org/drawingml/2006/main" xmlns:r="http://schemas.openxmlformats.org/officeDocument/2006/relationships" xmlns:p="http://schemas.openxmlformats.org/presentationml/2006/main">
  <p:tag name="DVSHAPEID" val="C9ZxwHbpbHzcE7FPr4zfYW"/>
</p:tagLst>
</file>

<file path=ppt/tags/tag229.xml><?xml version="1.0" encoding="utf-8"?>
<p:tagLst xmlns:a="http://schemas.openxmlformats.org/drawingml/2006/main" xmlns:r="http://schemas.openxmlformats.org/officeDocument/2006/relationships" xmlns:p="http://schemas.openxmlformats.org/presentationml/2006/main">
  <p:tag name="DVSHAPEID" val="iGGFohdRREnUGpDUnhtJ53"/>
</p:tagLst>
</file>

<file path=ppt/tags/tag23.xml><?xml version="1.0" encoding="utf-8"?>
<p:tagLst xmlns:a="http://schemas.openxmlformats.org/drawingml/2006/main" xmlns:r="http://schemas.openxmlformats.org/officeDocument/2006/relationships" xmlns:p="http://schemas.openxmlformats.org/presentationml/2006/main">
  <p:tag name="DVSHAPEID" val="g8P6p5z7e8eaNznbuJLJjr"/>
</p:tagLst>
</file>

<file path=ppt/tags/tag230.xml><?xml version="1.0" encoding="utf-8"?>
<p:tagLst xmlns:a="http://schemas.openxmlformats.org/drawingml/2006/main" xmlns:r="http://schemas.openxmlformats.org/officeDocument/2006/relationships" xmlns:p="http://schemas.openxmlformats.org/presentationml/2006/main">
  <p:tag name="DVSHAPEID" val="Bf5iwsPBtedFQjRRjTbkPV"/>
</p:tagLst>
</file>

<file path=ppt/tags/tag231.xml><?xml version="1.0" encoding="utf-8"?>
<p:tagLst xmlns:a="http://schemas.openxmlformats.org/drawingml/2006/main" xmlns:r="http://schemas.openxmlformats.org/officeDocument/2006/relationships" xmlns:p="http://schemas.openxmlformats.org/presentationml/2006/main">
  <p:tag name="DVSHAPEID" val="OKqfcwHiLfQe4qz6LK1fb8"/>
</p:tagLst>
</file>

<file path=ppt/tags/tag232.xml><?xml version="1.0" encoding="utf-8"?>
<p:tagLst xmlns:a="http://schemas.openxmlformats.org/drawingml/2006/main" xmlns:r="http://schemas.openxmlformats.org/officeDocument/2006/relationships" xmlns:p="http://schemas.openxmlformats.org/presentationml/2006/main">
  <p:tag name="DVSHAPEID" val="G1zk3wXzxKdGqlRggiUatY"/>
</p:tagLst>
</file>

<file path=ppt/tags/tag233.xml><?xml version="1.0" encoding="utf-8"?>
<p:tagLst xmlns:a="http://schemas.openxmlformats.org/drawingml/2006/main" xmlns:r="http://schemas.openxmlformats.org/officeDocument/2006/relationships" xmlns:p="http://schemas.openxmlformats.org/presentationml/2006/main">
  <p:tag name="DVSHAPEID" val="OCerhc8riAJG3pGRtalbH5"/>
</p:tagLst>
</file>

<file path=ppt/tags/tag234.xml><?xml version="1.0" encoding="utf-8"?>
<p:tagLst xmlns:a="http://schemas.openxmlformats.org/drawingml/2006/main" xmlns:r="http://schemas.openxmlformats.org/officeDocument/2006/relationships" xmlns:p="http://schemas.openxmlformats.org/presentationml/2006/main">
  <p:tag name="DVSHAPEID" val="0oZefutJl1FHcW5BfKr5rD"/>
</p:tagLst>
</file>

<file path=ppt/tags/tag235.xml><?xml version="1.0" encoding="utf-8"?>
<p:tagLst xmlns:a="http://schemas.openxmlformats.org/drawingml/2006/main" xmlns:r="http://schemas.openxmlformats.org/officeDocument/2006/relationships" xmlns:p="http://schemas.openxmlformats.org/presentationml/2006/main">
  <p:tag name="DVSHAPEID" val="WKhrzoOJPhgIBQs2XEXzfI"/>
</p:tagLst>
</file>

<file path=ppt/tags/tag236.xml><?xml version="1.0" encoding="utf-8"?>
<p:tagLst xmlns:a="http://schemas.openxmlformats.org/drawingml/2006/main" xmlns:r="http://schemas.openxmlformats.org/officeDocument/2006/relationships" xmlns:p="http://schemas.openxmlformats.org/presentationml/2006/main">
  <p:tag name="DVSHAPEID" val="0lcKMSVAKBDnseXNU5UBbn"/>
</p:tagLst>
</file>

<file path=ppt/tags/tag237.xml><?xml version="1.0" encoding="utf-8"?>
<p:tagLst xmlns:a="http://schemas.openxmlformats.org/drawingml/2006/main" xmlns:r="http://schemas.openxmlformats.org/officeDocument/2006/relationships" xmlns:p="http://schemas.openxmlformats.org/presentationml/2006/main">
  <p:tag name="DVSHAPEID" val="rulf9dMN8SodKVfPCWOexE"/>
</p:tagLst>
</file>

<file path=ppt/tags/tag238.xml><?xml version="1.0" encoding="utf-8"?>
<p:tagLst xmlns:a="http://schemas.openxmlformats.org/drawingml/2006/main" xmlns:r="http://schemas.openxmlformats.org/officeDocument/2006/relationships" xmlns:p="http://schemas.openxmlformats.org/presentationml/2006/main">
  <p:tag name="DVSHAPEID" val="4dod5aJSEDwCUIpxIINWtL"/>
</p:tagLst>
</file>

<file path=ppt/tags/tag239.xml><?xml version="1.0" encoding="utf-8"?>
<p:tagLst xmlns:a="http://schemas.openxmlformats.org/drawingml/2006/main" xmlns:r="http://schemas.openxmlformats.org/officeDocument/2006/relationships" xmlns:p="http://schemas.openxmlformats.org/presentationml/2006/main">
  <p:tag name="DVSHAPEID" val="Zeu1y4tYMWQMp7RV8C3gdK"/>
</p:tagLst>
</file>

<file path=ppt/tags/tag24.xml><?xml version="1.0" encoding="utf-8"?>
<p:tagLst xmlns:a="http://schemas.openxmlformats.org/drawingml/2006/main" xmlns:r="http://schemas.openxmlformats.org/officeDocument/2006/relationships" xmlns:p="http://schemas.openxmlformats.org/presentationml/2006/main">
  <p:tag name="DVSHAPEID" val="pddlMtTFnmvyR1razShasB"/>
</p:tagLst>
</file>

<file path=ppt/tags/tag240.xml><?xml version="1.0" encoding="utf-8"?>
<p:tagLst xmlns:a="http://schemas.openxmlformats.org/drawingml/2006/main" xmlns:r="http://schemas.openxmlformats.org/officeDocument/2006/relationships" xmlns:p="http://schemas.openxmlformats.org/presentationml/2006/main">
  <p:tag name="DVSHAPEID" val="G70wq4d6rAbje9J3CFpGRz"/>
</p:tagLst>
</file>

<file path=ppt/tags/tag241.xml><?xml version="1.0" encoding="utf-8"?>
<p:tagLst xmlns:a="http://schemas.openxmlformats.org/drawingml/2006/main" xmlns:r="http://schemas.openxmlformats.org/officeDocument/2006/relationships" xmlns:p="http://schemas.openxmlformats.org/presentationml/2006/main">
  <p:tag name="DVSHAPEID" val="M8jiGNAbTdxfxm11EoLGvf"/>
</p:tagLst>
</file>

<file path=ppt/tags/tag242.xml><?xml version="1.0" encoding="utf-8"?>
<p:tagLst xmlns:a="http://schemas.openxmlformats.org/drawingml/2006/main" xmlns:r="http://schemas.openxmlformats.org/officeDocument/2006/relationships" xmlns:p="http://schemas.openxmlformats.org/presentationml/2006/main">
  <p:tag name="DVSHAPEID" val="A6SHb4ZoQxT7kRd8opwgHX"/>
</p:tagLst>
</file>

<file path=ppt/tags/tag243.xml><?xml version="1.0" encoding="utf-8"?>
<p:tagLst xmlns:a="http://schemas.openxmlformats.org/drawingml/2006/main" xmlns:r="http://schemas.openxmlformats.org/officeDocument/2006/relationships" xmlns:p="http://schemas.openxmlformats.org/presentationml/2006/main">
  <p:tag name="DVSHAPEID" val="LYCn1B00Ua4xycpZBvbvm0"/>
</p:tagLst>
</file>

<file path=ppt/tags/tag244.xml><?xml version="1.0" encoding="utf-8"?>
<p:tagLst xmlns:a="http://schemas.openxmlformats.org/drawingml/2006/main" xmlns:r="http://schemas.openxmlformats.org/officeDocument/2006/relationships" xmlns:p="http://schemas.openxmlformats.org/presentationml/2006/main">
  <p:tag name="DVSHAPEID" val="mq19Nw0laexCkU4O3onQCI"/>
</p:tagLst>
</file>

<file path=ppt/tags/tag245.xml><?xml version="1.0" encoding="utf-8"?>
<p:tagLst xmlns:a="http://schemas.openxmlformats.org/drawingml/2006/main" xmlns:r="http://schemas.openxmlformats.org/officeDocument/2006/relationships" xmlns:p="http://schemas.openxmlformats.org/presentationml/2006/main">
  <p:tag name="DVSHAPEID" val="2Mj0IoN05cBLCclRNuZy0P"/>
</p:tagLst>
</file>

<file path=ppt/tags/tag246.xml><?xml version="1.0" encoding="utf-8"?>
<p:tagLst xmlns:a="http://schemas.openxmlformats.org/drawingml/2006/main" xmlns:r="http://schemas.openxmlformats.org/officeDocument/2006/relationships" xmlns:p="http://schemas.openxmlformats.org/presentationml/2006/main">
  <p:tag name="DVSHAPEID" val="ZVSvUNrM7wnDnfQMNBx99l"/>
</p:tagLst>
</file>

<file path=ppt/tags/tag247.xml><?xml version="1.0" encoding="utf-8"?>
<p:tagLst xmlns:a="http://schemas.openxmlformats.org/drawingml/2006/main" xmlns:r="http://schemas.openxmlformats.org/officeDocument/2006/relationships" xmlns:p="http://schemas.openxmlformats.org/presentationml/2006/main">
  <p:tag name="DVSHAPEID" val="1zhSsbASQ3IcNo8du0zi44"/>
</p:tagLst>
</file>

<file path=ppt/tags/tag248.xml><?xml version="1.0" encoding="utf-8"?>
<p:tagLst xmlns:a="http://schemas.openxmlformats.org/drawingml/2006/main" xmlns:r="http://schemas.openxmlformats.org/officeDocument/2006/relationships" xmlns:p="http://schemas.openxmlformats.org/presentationml/2006/main">
  <p:tag name="DVSHAPEID" val="nYO611Ho1QGETid1kgbeFj"/>
</p:tagLst>
</file>

<file path=ppt/tags/tag249.xml><?xml version="1.0" encoding="utf-8"?>
<p:tagLst xmlns:a="http://schemas.openxmlformats.org/drawingml/2006/main" xmlns:r="http://schemas.openxmlformats.org/officeDocument/2006/relationships" xmlns:p="http://schemas.openxmlformats.org/presentationml/2006/main">
  <p:tag name="DVSHAPEID" val="VarrDz6xAQhXbj4m9zbs2S"/>
</p:tagLst>
</file>

<file path=ppt/tags/tag25.xml><?xml version="1.0" encoding="utf-8"?>
<p:tagLst xmlns:a="http://schemas.openxmlformats.org/drawingml/2006/main" xmlns:r="http://schemas.openxmlformats.org/officeDocument/2006/relationships" xmlns:p="http://schemas.openxmlformats.org/presentationml/2006/main">
  <p:tag name="DVSHAPEID" val="cjjOQs6z0B0OIBS4j6eyLS"/>
</p:tagLst>
</file>

<file path=ppt/tags/tag250.xml><?xml version="1.0" encoding="utf-8"?>
<p:tagLst xmlns:a="http://schemas.openxmlformats.org/drawingml/2006/main" xmlns:r="http://schemas.openxmlformats.org/officeDocument/2006/relationships" xmlns:p="http://schemas.openxmlformats.org/presentationml/2006/main">
  <p:tag name="DVSHAPEID" val="w8vQZsFi7Po42DEAn7htgP"/>
</p:tagLst>
</file>

<file path=ppt/tags/tag251.xml><?xml version="1.0" encoding="utf-8"?>
<p:tagLst xmlns:a="http://schemas.openxmlformats.org/drawingml/2006/main" xmlns:r="http://schemas.openxmlformats.org/officeDocument/2006/relationships" xmlns:p="http://schemas.openxmlformats.org/presentationml/2006/main">
  <p:tag name="DVSHAPEID" val="nV6UXY6B3dg3DjVNzEShJr"/>
</p:tagLst>
</file>

<file path=ppt/tags/tag252.xml><?xml version="1.0" encoding="utf-8"?>
<p:tagLst xmlns:a="http://schemas.openxmlformats.org/drawingml/2006/main" xmlns:r="http://schemas.openxmlformats.org/officeDocument/2006/relationships" xmlns:p="http://schemas.openxmlformats.org/presentationml/2006/main">
  <p:tag name="DVSHAPEID" val="y7gqIzc3azBHLzK5vGbvMa"/>
</p:tagLst>
</file>

<file path=ppt/tags/tag253.xml><?xml version="1.0" encoding="utf-8"?>
<p:tagLst xmlns:a="http://schemas.openxmlformats.org/drawingml/2006/main" xmlns:r="http://schemas.openxmlformats.org/officeDocument/2006/relationships" xmlns:p="http://schemas.openxmlformats.org/presentationml/2006/main">
  <p:tag name="DVSECTIONID" val="CqrwblU3cJNmQxgB0YC1d7"/>
</p:tagLst>
</file>

<file path=ppt/tags/tag254.xml><?xml version="1.0" encoding="utf-8"?>
<p:tagLst xmlns:a="http://schemas.openxmlformats.org/drawingml/2006/main" xmlns:r="http://schemas.openxmlformats.org/officeDocument/2006/relationships" xmlns:p="http://schemas.openxmlformats.org/presentationml/2006/main">
  <p:tag name="DVSHAPEID" val="a8YnNx47bNWNfHTK6d9qoF"/>
</p:tagLst>
</file>

<file path=ppt/tags/tag255.xml><?xml version="1.0" encoding="utf-8"?>
<p:tagLst xmlns:a="http://schemas.openxmlformats.org/drawingml/2006/main" xmlns:r="http://schemas.openxmlformats.org/officeDocument/2006/relationships" xmlns:p="http://schemas.openxmlformats.org/presentationml/2006/main">
  <p:tag name="DVSHAPEID" val="j7OI5PqS1euogbvRvEueeu"/>
</p:tagLst>
</file>

<file path=ppt/tags/tag256.xml><?xml version="1.0" encoding="utf-8"?>
<p:tagLst xmlns:a="http://schemas.openxmlformats.org/drawingml/2006/main" xmlns:r="http://schemas.openxmlformats.org/officeDocument/2006/relationships" xmlns:p="http://schemas.openxmlformats.org/presentationml/2006/main">
  <p:tag name="DVSHAPEID" val="a8YnNx47bNWNfHTK6d9qoF"/>
</p:tagLst>
</file>

<file path=ppt/tags/tag257.xml><?xml version="1.0" encoding="utf-8"?>
<p:tagLst xmlns:a="http://schemas.openxmlformats.org/drawingml/2006/main" xmlns:r="http://schemas.openxmlformats.org/officeDocument/2006/relationships" xmlns:p="http://schemas.openxmlformats.org/presentationml/2006/main">
  <p:tag name="DVSECTIONID" val="2mIbU1WRw730AwBSDmo8H4"/>
</p:tagLst>
</file>

<file path=ppt/tags/tag258.xml><?xml version="1.0" encoding="utf-8"?>
<p:tagLst xmlns:a="http://schemas.openxmlformats.org/drawingml/2006/main" xmlns:r="http://schemas.openxmlformats.org/officeDocument/2006/relationships" xmlns:p="http://schemas.openxmlformats.org/presentationml/2006/main">
  <p:tag name="DVSHAPEID" val="iQqHeeIvW9rPlMi2281f8b"/>
</p:tagLst>
</file>

<file path=ppt/tags/tag259.xml><?xml version="1.0" encoding="utf-8"?>
<p:tagLst xmlns:a="http://schemas.openxmlformats.org/drawingml/2006/main" xmlns:r="http://schemas.openxmlformats.org/officeDocument/2006/relationships" xmlns:p="http://schemas.openxmlformats.org/presentationml/2006/main">
  <p:tag name="DVSHAPEID" val="mLnEhpdfxVI3JzC53C4AnS"/>
</p:tagLst>
</file>

<file path=ppt/tags/tag26.xml><?xml version="1.0" encoding="utf-8"?>
<p:tagLst xmlns:a="http://schemas.openxmlformats.org/drawingml/2006/main" xmlns:r="http://schemas.openxmlformats.org/officeDocument/2006/relationships" xmlns:p="http://schemas.openxmlformats.org/presentationml/2006/main">
  <p:tag name="DVSHAPEID" val="EeIlKkaTs8YO1U1XCqzNlU"/>
</p:tagLst>
</file>

<file path=ppt/tags/tag260.xml><?xml version="1.0" encoding="utf-8"?>
<p:tagLst xmlns:a="http://schemas.openxmlformats.org/drawingml/2006/main" xmlns:r="http://schemas.openxmlformats.org/officeDocument/2006/relationships" xmlns:p="http://schemas.openxmlformats.org/presentationml/2006/main">
  <p:tag name="DVSECTIONID" val="Z0Sq3qdawiKun4N0rT7ldF"/>
</p:tagLst>
</file>

<file path=ppt/tags/tag261.xml><?xml version="1.0" encoding="utf-8"?>
<p:tagLst xmlns:a="http://schemas.openxmlformats.org/drawingml/2006/main" xmlns:r="http://schemas.openxmlformats.org/officeDocument/2006/relationships" xmlns:p="http://schemas.openxmlformats.org/presentationml/2006/main">
  <p:tag name="DVSHAPEID" val="6i2JqW5obxNtHn8uDO4ZDb"/>
</p:tagLst>
</file>

<file path=ppt/tags/tag262.xml><?xml version="1.0" encoding="utf-8"?>
<p:tagLst xmlns:a="http://schemas.openxmlformats.org/drawingml/2006/main" xmlns:r="http://schemas.openxmlformats.org/officeDocument/2006/relationships" xmlns:p="http://schemas.openxmlformats.org/presentationml/2006/main">
  <p:tag name="DVSHAPEID" val="tC4XMsFLjHgyScK3YesSl2"/>
</p:tagLst>
</file>

<file path=ppt/tags/tag263.xml><?xml version="1.0" encoding="utf-8"?>
<p:tagLst xmlns:a="http://schemas.openxmlformats.org/drawingml/2006/main" xmlns:r="http://schemas.openxmlformats.org/officeDocument/2006/relationships" xmlns:p="http://schemas.openxmlformats.org/presentationml/2006/main">
  <p:tag name="DVSECTIONID" val="jPWJZ7lgD5qYnIitYwDlBK"/>
</p:tagLst>
</file>

<file path=ppt/tags/tag264.xml><?xml version="1.0" encoding="utf-8"?>
<p:tagLst xmlns:a="http://schemas.openxmlformats.org/drawingml/2006/main" xmlns:r="http://schemas.openxmlformats.org/officeDocument/2006/relationships" xmlns:p="http://schemas.openxmlformats.org/presentationml/2006/main">
  <p:tag name="DVSHAPEID" val="d9uWKzQQxKQrj3ZQ0c6P5E"/>
</p:tagLst>
</file>

<file path=ppt/tags/tag265.xml><?xml version="1.0" encoding="utf-8"?>
<p:tagLst xmlns:a="http://schemas.openxmlformats.org/drawingml/2006/main" xmlns:r="http://schemas.openxmlformats.org/officeDocument/2006/relationships" xmlns:p="http://schemas.openxmlformats.org/presentationml/2006/main">
  <p:tag name="DVSECTIONID" val="f69w5CUv0mRjG3ujq5PgEF"/>
</p:tagLst>
</file>

<file path=ppt/tags/tag266.xml><?xml version="1.0" encoding="utf-8"?>
<p:tagLst xmlns:a="http://schemas.openxmlformats.org/drawingml/2006/main" xmlns:r="http://schemas.openxmlformats.org/officeDocument/2006/relationships" xmlns:p="http://schemas.openxmlformats.org/presentationml/2006/main">
  <p:tag name="DVSHAPEID" val="3o6BtkBwjo1ytwypalMIBV"/>
</p:tagLst>
</file>

<file path=ppt/tags/tag267.xml><?xml version="1.0" encoding="utf-8"?>
<p:tagLst xmlns:a="http://schemas.openxmlformats.org/drawingml/2006/main" xmlns:r="http://schemas.openxmlformats.org/officeDocument/2006/relationships" xmlns:p="http://schemas.openxmlformats.org/presentationml/2006/main">
  <p:tag name="DVSHAPEID" val="D7fbpvu0ckAzUZdN0JdDCp"/>
</p:tagLst>
</file>

<file path=ppt/tags/tag268.xml><?xml version="1.0" encoding="utf-8"?>
<p:tagLst xmlns:a="http://schemas.openxmlformats.org/drawingml/2006/main" xmlns:r="http://schemas.openxmlformats.org/officeDocument/2006/relationships" xmlns:p="http://schemas.openxmlformats.org/presentationml/2006/main">
  <p:tag name="DVSECTIONID" val="4oH4IXUBHR4yzQAt2Il843"/>
</p:tagLst>
</file>

<file path=ppt/tags/tag269.xml><?xml version="1.0" encoding="utf-8"?>
<p:tagLst xmlns:a="http://schemas.openxmlformats.org/drawingml/2006/main" xmlns:r="http://schemas.openxmlformats.org/officeDocument/2006/relationships" xmlns:p="http://schemas.openxmlformats.org/presentationml/2006/main">
  <p:tag name="DVSHAPEID" val="YUCzcmk2uXjdW0Quxb4Vld"/>
</p:tagLst>
</file>

<file path=ppt/tags/tag27.xml><?xml version="1.0" encoding="utf-8"?>
<p:tagLst xmlns:a="http://schemas.openxmlformats.org/drawingml/2006/main" xmlns:r="http://schemas.openxmlformats.org/officeDocument/2006/relationships" xmlns:p="http://schemas.openxmlformats.org/presentationml/2006/main">
  <p:tag name="DVSHAPEID" val="y2jPivyaWUQkF56vIMp78R"/>
</p:tagLst>
</file>

<file path=ppt/tags/tag270.xml><?xml version="1.0" encoding="utf-8"?>
<p:tagLst xmlns:a="http://schemas.openxmlformats.org/drawingml/2006/main" xmlns:r="http://schemas.openxmlformats.org/officeDocument/2006/relationships" xmlns:p="http://schemas.openxmlformats.org/presentationml/2006/main">
  <p:tag name="DVSHAPEID" val="3MeerIO6Bjdugqin6zWWRy"/>
</p:tagLst>
</file>

<file path=ppt/tags/tag271.xml><?xml version="1.0" encoding="utf-8"?>
<p:tagLst xmlns:a="http://schemas.openxmlformats.org/drawingml/2006/main" xmlns:r="http://schemas.openxmlformats.org/officeDocument/2006/relationships" xmlns:p="http://schemas.openxmlformats.org/presentationml/2006/main">
  <p:tag name="DVSECTIONID" val="IQZOjFwqCd0KCwArnjEjqz"/>
</p:tagLst>
</file>

<file path=ppt/tags/tag272.xml><?xml version="1.0" encoding="utf-8"?>
<p:tagLst xmlns:a="http://schemas.openxmlformats.org/drawingml/2006/main" xmlns:r="http://schemas.openxmlformats.org/officeDocument/2006/relationships" xmlns:p="http://schemas.openxmlformats.org/presentationml/2006/main">
  <p:tag name="DVSECTIONID" val="e8tEJW36UwA0iD3sXfv9lJ"/>
</p:tagLst>
</file>

<file path=ppt/tags/tag273.xml><?xml version="1.0" encoding="utf-8"?>
<p:tagLst xmlns:a="http://schemas.openxmlformats.org/drawingml/2006/main" xmlns:r="http://schemas.openxmlformats.org/officeDocument/2006/relationships" xmlns:p="http://schemas.openxmlformats.org/presentationml/2006/main">
  <p:tag name="DVSHAPEID" val="Px3lrqyQehlKQPlXUBenlZ"/>
</p:tagLst>
</file>

<file path=ppt/tags/tag274.xml><?xml version="1.0" encoding="utf-8"?>
<p:tagLst xmlns:a="http://schemas.openxmlformats.org/drawingml/2006/main" xmlns:r="http://schemas.openxmlformats.org/officeDocument/2006/relationships" xmlns:p="http://schemas.openxmlformats.org/presentationml/2006/main">
  <p:tag name="DVSHAPEID" val="0rJqc94vYpmvWHb5hoxL5W"/>
</p:tagLst>
</file>

<file path=ppt/tags/tag275.xml><?xml version="1.0" encoding="utf-8"?>
<p:tagLst xmlns:a="http://schemas.openxmlformats.org/drawingml/2006/main" xmlns:r="http://schemas.openxmlformats.org/officeDocument/2006/relationships" xmlns:p="http://schemas.openxmlformats.org/presentationml/2006/main">
  <p:tag name="DVSECTIONID" val="sYOPE2OoxEo6PTLlV8upqz"/>
</p:tagLst>
</file>

<file path=ppt/tags/tag276.xml><?xml version="1.0" encoding="utf-8"?>
<p:tagLst xmlns:a="http://schemas.openxmlformats.org/drawingml/2006/main" xmlns:r="http://schemas.openxmlformats.org/officeDocument/2006/relationships" xmlns:p="http://schemas.openxmlformats.org/presentationml/2006/main">
  <p:tag name="DVSECTIONID" val="Z1sbXrZlUuEuGuPUi0hvYV"/>
</p:tagLst>
</file>

<file path=ppt/tags/tag277.xml><?xml version="1.0" encoding="utf-8"?>
<p:tagLst xmlns:a="http://schemas.openxmlformats.org/drawingml/2006/main" xmlns:r="http://schemas.openxmlformats.org/officeDocument/2006/relationships" xmlns:p="http://schemas.openxmlformats.org/presentationml/2006/main">
  <p:tag name="DVSHAPEID" val="9vzs29EkItcPwBC0doLIiW"/>
</p:tagLst>
</file>

<file path=ppt/tags/tag278.xml><?xml version="1.0" encoding="utf-8"?>
<p:tagLst xmlns:a="http://schemas.openxmlformats.org/drawingml/2006/main" xmlns:r="http://schemas.openxmlformats.org/officeDocument/2006/relationships" xmlns:p="http://schemas.openxmlformats.org/presentationml/2006/main">
  <p:tag name="DVSHAPEID" val="olTDMOkPPAU4idQK7VQDGS"/>
</p:tagLst>
</file>

<file path=ppt/tags/tag279.xml><?xml version="1.0" encoding="utf-8"?>
<p:tagLst xmlns:a="http://schemas.openxmlformats.org/drawingml/2006/main" xmlns:r="http://schemas.openxmlformats.org/officeDocument/2006/relationships" xmlns:p="http://schemas.openxmlformats.org/presentationml/2006/main">
  <p:tag name="DVSECTIONID" val="BbO9GCjmFViSYMmt4mocKT"/>
</p:tagLst>
</file>

<file path=ppt/tags/tag28.xml><?xml version="1.0" encoding="utf-8"?>
<p:tagLst xmlns:a="http://schemas.openxmlformats.org/drawingml/2006/main" xmlns:r="http://schemas.openxmlformats.org/officeDocument/2006/relationships" xmlns:p="http://schemas.openxmlformats.org/presentationml/2006/main">
  <p:tag name="DVSHAPEID" val="PUzY2luNZXwJFF2U1Ekic4"/>
</p:tagLst>
</file>

<file path=ppt/tags/tag280.xml><?xml version="1.0" encoding="utf-8"?>
<p:tagLst xmlns:a="http://schemas.openxmlformats.org/drawingml/2006/main" xmlns:r="http://schemas.openxmlformats.org/officeDocument/2006/relationships" xmlns:p="http://schemas.openxmlformats.org/presentationml/2006/main">
  <p:tag name="DVSECTIONID" val="skdhv1Qt7VB4qgmNKn2yPI"/>
</p:tagLst>
</file>

<file path=ppt/tags/tag281.xml><?xml version="1.0" encoding="utf-8"?>
<p:tagLst xmlns:a="http://schemas.openxmlformats.org/drawingml/2006/main" xmlns:r="http://schemas.openxmlformats.org/officeDocument/2006/relationships" xmlns:p="http://schemas.openxmlformats.org/presentationml/2006/main">
  <p:tag name="DVSHAPEID" val="i6aztgb8ZmDd7ezonP0SDB"/>
</p:tagLst>
</file>

<file path=ppt/tags/tag282.xml><?xml version="1.0" encoding="utf-8"?>
<p:tagLst xmlns:a="http://schemas.openxmlformats.org/drawingml/2006/main" xmlns:r="http://schemas.openxmlformats.org/officeDocument/2006/relationships" xmlns:p="http://schemas.openxmlformats.org/presentationml/2006/main">
  <p:tag name="DVSHAPEID" val="VrjoathQSFfw3Mscl3EHBy"/>
</p:tagLst>
</file>

<file path=ppt/tags/tag283.xml><?xml version="1.0" encoding="utf-8"?>
<p:tagLst xmlns:a="http://schemas.openxmlformats.org/drawingml/2006/main" xmlns:r="http://schemas.openxmlformats.org/officeDocument/2006/relationships" xmlns:p="http://schemas.openxmlformats.org/presentationml/2006/main">
  <p:tag name="DVSECTIONID" val="cNv3xOVV7MbHItWp7hvbNn"/>
</p:tagLst>
</file>

<file path=ppt/tags/tag29.xml><?xml version="1.0" encoding="utf-8"?>
<p:tagLst xmlns:a="http://schemas.openxmlformats.org/drawingml/2006/main" xmlns:r="http://schemas.openxmlformats.org/officeDocument/2006/relationships" xmlns:p="http://schemas.openxmlformats.org/presentationml/2006/main">
  <p:tag name="DVSHAPEID" val="YHeWR7IMoeMHdpfksdG8US"/>
</p:tagLst>
</file>

<file path=ppt/tags/tag3.xml><?xml version="1.0" encoding="utf-8"?>
<p:tagLst xmlns:a="http://schemas.openxmlformats.org/drawingml/2006/main" xmlns:r="http://schemas.openxmlformats.org/officeDocument/2006/relationships" xmlns:p="http://schemas.openxmlformats.org/presentationml/2006/main">
  <p:tag name="DVSHAPEID" val="geKQoR3CBduht0R9cGooWL"/>
</p:tagLst>
</file>

<file path=ppt/tags/tag30.xml><?xml version="1.0" encoding="utf-8"?>
<p:tagLst xmlns:a="http://schemas.openxmlformats.org/drawingml/2006/main" xmlns:r="http://schemas.openxmlformats.org/officeDocument/2006/relationships" xmlns:p="http://schemas.openxmlformats.org/presentationml/2006/main">
  <p:tag name="DVSHAPEID" val="NWpqsNKKMPFKVSJ5tm5cyi"/>
</p:tagLst>
</file>

<file path=ppt/tags/tag31.xml><?xml version="1.0" encoding="utf-8"?>
<p:tagLst xmlns:a="http://schemas.openxmlformats.org/drawingml/2006/main" xmlns:r="http://schemas.openxmlformats.org/officeDocument/2006/relationships" xmlns:p="http://schemas.openxmlformats.org/presentationml/2006/main">
  <p:tag name="DVSHAPEID" val="WYrDFHc7B3a5UixqEU2ErW"/>
</p:tagLst>
</file>

<file path=ppt/tags/tag32.xml><?xml version="1.0" encoding="utf-8"?>
<p:tagLst xmlns:a="http://schemas.openxmlformats.org/drawingml/2006/main" xmlns:r="http://schemas.openxmlformats.org/officeDocument/2006/relationships" xmlns:p="http://schemas.openxmlformats.org/presentationml/2006/main">
  <p:tag name="DVSHAPEID" val="2ttnAnJj3IjuZqYO82yFeB"/>
</p:tagLst>
</file>

<file path=ppt/tags/tag33.xml><?xml version="1.0" encoding="utf-8"?>
<p:tagLst xmlns:a="http://schemas.openxmlformats.org/drawingml/2006/main" xmlns:r="http://schemas.openxmlformats.org/officeDocument/2006/relationships" xmlns:p="http://schemas.openxmlformats.org/presentationml/2006/main">
  <p:tag name="DVSHAPEID" val="zPYry2HaaUR0WYai7Pni0s"/>
</p:tagLst>
</file>

<file path=ppt/tags/tag34.xml><?xml version="1.0" encoding="utf-8"?>
<p:tagLst xmlns:a="http://schemas.openxmlformats.org/drawingml/2006/main" xmlns:r="http://schemas.openxmlformats.org/officeDocument/2006/relationships" xmlns:p="http://schemas.openxmlformats.org/presentationml/2006/main">
  <p:tag name="DVSHAPEID" val="Mpi7sQMZ6LIqTDo8OGBSxp"/>
</p:tagLst>
</file>

<file path=ppt/tags/tag35.xml><?xml version="1.0" encoding="utf-8"?>
<p:tagLst xmlns:a="http://schemas.openxmlformats.org/drawingml/2006/main" xmlns:r="http://schemas.openxmlformats.org/officeDocument/2006/relationships" xmlns:p="http://schemas.openxmlformats.org/presentationml/2006/main">
  <p:tag name="DVSHAPEID" val="DYu0EQVIiVB73y8qARoaO5"/>
</p:tagLst>
</file>

<file path=ppt/tags/tag36.xml><?xml version="1.0" encoding="utf-8"?>
<p:tagLst xmlns:a="http://schemas.openxmlformats.org/drawingml/2006/main" xmlns:r="http://schemas.openxmlformats.org/officeDocument/2006/relationships" xmlns:p="http://schemas.openxmlformats.org/presentationml/2006/main">
  <p:tag name="DVSHAPEID" val="hv4wTY0HG7UnLkDrbV3ntM"/>
</p:tagLst>
</file>

<file path=ppt/tags/tag37.xml><?xml version="1.0" encoding="utf-8"?>
<p:tagLst xmlns:a="http://schemas.openxmlformats.org/drawingml/2006/main" xmlns:r="http://schemas.openxmlformats.org/officeDocument/2006/relationships" xmlns:p="http://schemas.openxmlformats.org/presentationml/2006/main">
  <p:tag name="DVSHAPEID" val="PLAQ0o5KumAyHYV8XXIBft"/>
</p:tagLst>
</file>

<file path=ppt/tags/tag38.xml><?xml version="1.0" encoding="utf-8"?>
<p:tagLst xmlns:a="http://schemas.openxmlformats.org/drawingml/2006/main" xmlns:r="http://schemas.openxmlformats.org/officeDocument/2006/relationships" xmlns:p="http://schemas.openxmlformats.org/presentationml/2006/main">
  <p:tag name="DVSHAPEID" val="dGNON8Fs7rBuGiV2YBBWDx"/>
</p:tagLst>
</file>

<file path=ppt/tags/tag39.xml><?xml version="1.0" encoding="utf-8"?>
<p:tagLst xmlns:a="http://schemas.openxmlformats.org/drawingml/2006/main" xmlns:r="http://schemas.openxmlformats.org/officeDocument/2006/relationships" xmlns:p="http://schemas.openxmlformats.org/presentationml/2006/main">
  <p:tag name="DVSHAPEID" val="MdCEw3Y6ESxlyU2bAW42f9"/>
</p:tagLst>
</file>

<file path=ppt/tags/tag4.xml><?xml version="1.0" encoding="utf-8"?>
<p:tagLst xmlns:a="http://schemas.openxmlformats.org/drawingml/2006/main" xmlns:r="http://schemas.openxmlformats.org/officeDocument/2006/relationships" xmlns:p="http://schemas.openxmlformats.org/presentationml/2006/main">
  <p:tag name="DVSHAPEID" val="jyCYsDJ1RaNmCrrxJjWVSy"/>
</p:tagLst>
</file>

<file path=ppt/tags/tag40.xml><?xml version="1.0" encoding="utf-8"?>
<p:tagLst xmlns:a="http://schemas.openxmlformats.org/drawingml/2006/main" xmlns:r="http://schemas.openxmlformats.org/officeDocument/2006/relationships" xmlns:p="http://schemas.openxmlformats.org/presentationml/2006/main">
  <p:tag name="DVSHAPEID" val="WciCcUY6ZiQFTzb8CCt0MJ"/>
</p:tagLst>
</file>

<file path=ppt/tags/tag41.xml><?xml version="1.0" encoding="utf-8"?>
<p:tagLst xmlns:a="http://schemas.openxmlformats.org/drawingml/2006/main" xmlns:r="http://schemas.openxmlformats.org/officeDocument/2006/relationships" xmlns:p="http://schemas.openxmlformats.org/presentationml/2006/main">
  <p:tag name="DVSHAPEID" val="XkK1ZN1ESAhCgqmTR38ySe"/>
</p:tagLst>
</file>

<file path=ppt/tags/tag42.xml><?xml version="1.0" encoding="utf-8"?>
<p:tagLst xmlns:a="http://schemas.openxmlformats.org/drawingml/2006/main" xmlns:r="http://schemas.openxmlformats.org/officeDocument/2006/relationships" xmlns:p="http://schemas.openxmlformats.org/presentationml/2006/main">
  <p:tag name="DVSHAPEID" val="vS0tZsjryfncfXSaUb5lqf"/>
</p:tagLst>
</file>

<file path=ppt/tags/tag43.xml><?xml version="1.0" encoding="utf-8"?>
<p:tagLst xmlns:a="http://schemas.openxmlformats.org/drawingml/2006/main" xmlns:r="http://schemas.openxmlformats.org/officeDocument/2006/relationships" xmlns:p="http://schemas.openxmlformats.org/presentationml/2006/main">
  <p:tag name="DVSHAPEID" val="ogjLLJLqSeQIPR1wNykq22"/>
</p:tagLst>
</file>

<file path=ppt/tags/tag44.xml><?xml version="1.0" encoding="utf-8"?>
<p:tagLst xmlns:a="http://schemas.openxmlformats.org/drawingml/2006/main" xmlns:r="http://schemas.openxmlformats.org/officeDocument/2006/relationships" xmlns:p="http://schemas.openxmlformats.org/presentationml/2006/main">
  <p:tag name="DVSHAPEID" val="f3bo0G9WsxOfuJ9eGAG8n9"/>
</p:tagLst>
</file>

<file path=ppt/tags/tag45.xml><?xml version="1.0" encoding="utf-8"?>
<p:tagLst xmlns:a="http://schemas.openxmlformats.org/drawingml/2006/main" xmlns:r="http://schemas.openxmlformats.org/officeDocument/2006/relationships" xmlns:p="http://schemas.openxmlformats.org/presentationml/2006/main">
  <p:tag name="DVSHAPEID" val="mw819now0Zdl1fAnJ4gVLi"/>
</p:tagLst>
</file>

<file path=ppt/tags/tag46.xml><?xml version="1.0" encoding="utf-8"?>
<p:tagLst xmlns:a="http://schemas.openxmlformats.org/drawingml/2006/main" xmlns:r="http://schemas.openxmlformats.org/officeDocument/2006/relationships" xmlns:p="http://schemas.openxmlformats.org/presentationml/2006/main">
  <p:tag name="DVSHAPEID" val="TzmhmzSKJUF6HEgZwLyVxO"/>
</p:tagLst>
</file>

<file path=ppt/tags/tag47.xml><?xml version="1.0" encoding="utf-8"?>
<p:tagLst xmlns:a="http://schemas.openxmlformats.org/drawingml/2006/main" xmlns:r="http://schemas.openxmlformats.org/officeDocument/2006/relationships" xmlns:p="http://schemas.openxmlformats.org/presentationml/2006/main">
  <p:tag name="DVSHAPEID" val="28IUEjQCRrn3DzES0OEggi"/>
</p:tagLst>
</file>

<file path=ppt/tags/tag48.xml><?xml version="1.0" encoding="utf-8"?>
<p:tagLst xmlns:a="http://schemas.openxmlformats.org/drawingml/2006/main" xmlns:r="http://schemas.openxmlformats.org/officeDocument/2006/relationships" xmlns:p="http://schemas.openxmlformats.org/presentationml/2006/main">
  <p:tag name="DVSHAPEID" val="GVxV6JyvmQL5xezsUyT73d"/>
</p:tagLst>
</file>

<file path=ppt/tags/tag49.xml><?xml version="1.0" encoding="utf-8"?>
<p:tagLst xmlns:a="http://schemas.openxmlformats.org/drawingml/2006/main" xmlns:r="http://schemas.openxmlformats.org/officeDocument/2006/relationships" xmlns:p="http://schemas.openxmlformats.org/presentationml/2006/main">
  <p:tag name="DVSHAPEID" val="IE1HkEKJggyJrMnIc73l5x"/>
</p:tagLst>
</file>

<file path=ppt/tags/tag5.xml><?xml version="1.0" encoding="utf-8"?>
<p:tagLst xmlns:a="http://schemas.openxmlformats.org/drawingml/2006/main" xmlns:r="http://schemas.openxmlformats.org/officeDocument/2006/relationships" xmlns:p="http://schemas.openxmlformats.org/presentationml/2006/main">
  <p:tag name="DVSHAPEID" val="WenEGRDbP1ovUceqopSzmk"/>
</p:tagLst>
</file>

<file path=ppt/tags/tag50.xml><?xml version="1.0" encoding="utf-8"?>
<p:tagLst xmlns:a="http://schemas.openxmlformats.org/drawingml/2006/main" xmlns:r="http://schemas.openxmlformats.org/officeDocument/2006/relationships" xmlns:p="http://schemas.openxmlformats.org/presentationml/2006/main">
  <p:tag name="DVSHAPEID" val="hy1qiyT5m9ftdTUppULCzv"/>
</p:tagLst>
</file>

<file path=ppt/tags/tag51.xml><?xml version="1.0" encoding="utf-8"?>
<p:tagLst xmlns:a="http://schemas.openxmlformats.org/drawingml/2006/main" xmlns:r="http://schemas.openxmlformats.org/officeDocument/2006/relationships" xmlns:p="http://schemas.openxmlformats.org/presentationml/2006/main">
  <p:tag name="DVSHAPEID" val="wNMM4cmM3H7amtFUlbQaUp"/>
</p:tagLst>
</file>

<file path=ppt/tags/tag52.xml><?xml version="1.0" encoding="utf-8"?>
<p:tagLst xmlns:a="http://schemas.openxmlformats.org/drawingml/2006/main" xmlns:r="http://schemas.openxmlformats.org/officeDocument/2006/relationships" xmlns:p="http://schemas.openxmlformats.org/presentationml/2006/main">
  <p:tag name="DVSHAPEID" val="uYztOMH9AsYM1eDwuHJA5x"/>
</p:tagLst>
</file>

<file path=ppt/tags/tag53.xml><?xml version="1.0" encoding="utf-8"?>
<p:tagLst xmlns:a="http://schemas.openxmlformats.org/drawingml/2006/main" xmlns:r="http://schemas.openxmlformats.org/officeDocument/2006/relationships" xmlns:p="http://schemas.openxmlformats.org/presentationml/2006/main">
  <p:tag name="DVSHAPEID" val="l2wrKuzzMoB7iOdAnz4U7F"/>
</p:tagLst>
</file>

<file path=ppt/tags/tag54.xml><?xml version="1.0" encoding="utf-8"?>
<p:tagLst xmlns:a="http://schemas.openxmlformats.org/drawingml/2006/main" xmlns:r="http://schemas.openxmlformats.org/officeDocument/2006/relationships" xmlns:p="http://schemas.openxmlformats.org/presentationml/2006/main">
  <p:tag name="DVSHAPEID" val="cArqgPH8rjjWCxXn2dA0GA"/>
</p:tagLst>
</file>

<file path=ppt/tags/tag55.xml><?xml version="1.0" encoding="utf-8"?>
<p:tagLst xmlns:a="http://schemas.openxmlformats.org/drawingml/2006/main" xmlns:r="http://schemas.openxmlformats.org/officeDocument/2006/relationships" xmlns:p="http://schemas.openxmlformats.org/presentationml/2006/main">
  <p:tag name="DVSHAPEID" val="bTWPiTjavbqGQWZjeKSDXh"/>
</p:tagLst>
</file>

<file path=ppt/tags/tag56.xml><?xml version="1.0" encoding="utf-8"?>
<p:tagLst xmlns:a="http://schemas.openxmlformats.org/drawingml/2006/main" xmlns:r="http://schemas.openxmlformats.org/officeDocument/2006/relationships" xmlns:p="http://schemas.openxmlformats.org/presentationml/2006/main">
  <p:tag name="DVSHAPEID" val="OlcGD0xRk6ZBpyurwOOgN8"/>
</p:tagLst>
</file>

<file path=ppt/tags/tag57.xml><?xml version="1.0" encoding="utf-8"?>
<p:tagLst xmlns:a="http://schemas.openxmlformats.org/drawingml/2006/main" xmlns:r="http://schemas.openxmlformats.org/officeDocument/2006/relationships" xmlns:p="http://schemas.openxmlformats.org/presentationml/2006/main">
  <p:tag name="DVSHAPEID" val="wVH1oIZP82DT4ADCfjCEQj"/>
</p:tagLst>
</file>

<file path=ppt/tags/tag58.xml><?xml version="1.0" encoding="utf-8"?>
<p:tagLst xmlns:a="http://schemas.openxmlformats.org/drawingml/2006/main" xmlns:r="http://schemas.openxmlformats.org/officeDocument/2006/relationships" xmlns:p="http://schemas.openxmlformats.org/presentationml/2006/main">
  <p:tag name="DVSHAPEID" val="HewqPMd3PGtFPgYCCPSuYW"/>
</p:tagLst>
</file>

<file path=ppt/tags/tag59.xml><?xml version="1.0" encoding="utf-8"?>
<p:tagLst xmlns:a="http://schemas.openxmlformats.org/drawingml/2006/main" xmlns:r="http://schemas.openxmlformats.org/officeDocument/2006/relationships" xmlns:p="http://schemas.openxmlformats.org/presentationml/2006/main">
  <p:tag name="DVSHAPEID" val="YvtUOTyvD9hdesuYScB4dW"/>
</p:tagLst>
</file>

<file path=ppt/tags/tag6.xml><?xml version="1.0" encoding="utf-8"?>
<p:tagLst xmlns:a="http://schemas.openxmlformats.org/drawingml/2006/main" xmlns:r="http://schemas.openxmlformats.org/officeDocument/2006/relationships" xmlns:p="http://schemas.openxmlformats.org/presentationml/2006/main">
  <p:tag name="DVSHAPEID" val="t6oqIEX5r0SLBoAOXRoGlL"/>
</p:tagLst>
</file>

<file path=ppt/tags/tag60.xml><?xml version="1.0" encoding="utf-8"?>
<p:tagLst xmlns:a="http://schemas.openxmlformats.org/drawingml/2006/main" xmlns:r="http://schemas.openxmlformats.org/officeDocument/2006/relationships" xmlns:p="http://schemas.openxmlformats.org/presentationml/2006/main">
  <p:tag name="DVSHAPEID" val="qpLmDDHNLmkKf1WVYkuj2j"/>
</p:tagLst>
</file>

<file path=ppt/tags/tag61.xml><?xml version="1.0" encoding="utf-8"?>
<p:tagLst xmlns:a="http://schemas.openxmlformats.org/drawingml/2006/main" xmlns:r="http://schemas.openxmlformats.org/officeDocument/2006/relationships" xmlns:p="http://schemas.openxmlformats.org/presentationml/2006/main">
  <p:tag name="DVSHAPEID" val="oB2v7DWGSUJ2549rfVOQnV"/>
</p:tagLst>
</file>

<file path=ppt/tags/tag62.xml><?xml version="1.0" encoding="utf-8"?>
<p:tagLst xmlns:a="http://schemas.openxmlformats.org/drawingml/2006/main" xmlns:r="http://schemas.openxmlformats.org/officeDocument/2006/relationships" xmlns:p="http://schemas.openxmlformats.org/presentationml/2006/main">
  <p:tag name="DVSHAPEID" val="Stdt1XdhzTU609k7v3R5tq"/>
</p:tagLst>
</file>

<file path=ppt/tags/tag63.xml><?xml version="1.0" encoding="utf-8"?>
<p:tagLst xmlns:a="http://schemas.openxmlformats.org/drawingml/2006/main" xmlns:r="http://schemas.openxmlformats.org/officeDocument/2006/relationships" xmlns:p="http://schemas.openxmlformats.org/presentationml/2006/main">
  <p:tag name="DVSHAPEID" val="1dVSLx4yvcWsJyiECYsAlP"/>
</p:tagLst>
</file>

<file path=ppt/tags/tag64.xml><?xml version="1.0" encoding="utf-8"?>
<p:tagLst xmlns:a="http://schemas.openxmlformats.org/drawingml/2006/main" xmlns:r="http://schemas.openxmlformats.org/officeDocument/2006/relationships" xmlns:p="http://schemas.openxmlformats.org/presentationml/2006/main">
  <p:tag name="DVSHAPEID" val="7Qlu7rayYw0HyPF301jMJ5"/>
</p:tagLst>
</file>

<file path=ppt/tags/tag65.xml><?xml version="1.0" encoding="utf-8"?>
<p:tagLst xmlns:a="http://schemas.openxmlformats.org/drawingml/2006/main" xmlns:r="http://schemas.openxmlformats.org/officeDocument/2006/relationships" xmlns:p="http://schemas.openxmlformats.org/presentationml/2006/main">
  <p:tag name="DVSHAPEID" val="ej7ZCa4WoHD3Plh6ZfzOor"/>
</p:tagLst>
</file>

<file path=ppt/tags/tag66.xml><?xml version="1.0" encoding="utf-8"?>
<p:tagLst xmlns:a="http://schemas.openxmlformats.org/drawingml/2006/main" xmlns:r="http://schemas.openxmlformats.org/officeDocument/2006/relationships" xmlns:p="http://schemas.openxmlformats.org/presentationml/2006/main">
  <p:tag name="DVSHAPEID" val="bxoeDDkKwje1B2n7OZu17i"/>
</p:tagLst>
</file>

<file path=ppt/tags/tag67.xml><?xml version="1.0" encoding="utf-8"?>
<p:tagLst xmlns:a="http://schemas.openxmlformats.org/drawingml/2006/main" xmlns:r="http://schemas.openxmlformats.org/officeDocument/2006/relationships" xmlns:p="http://schemas.openxmlformats.org/presentationml/2006/main">
  <p:tag name="DVSHAPEID" val="3v0kMT23cUHM7zAoxqCEbk"/>
</p:tagLst>
</file>

<file path=ppt/tags/tag68.xml><?xml version="1.0" encoding="utf-8"?>
<p:tagLst xmlns:a="http://schemas.openxmlformats.org/drawingml/2006/main" xmlns:r="http://schemas.openxmlformats.org/officeDocument/2006/relationships" xmlns:p="http://schemas.openxmlformats.org/presentationml/2006/main">
  <p:tag name="DVSHAPEID" val="OOJfJRrAjmkSuTeiRqIs7j"/>
</p:tagLst>
</file>

<file path=ppt/tags/tag69.xml><?xml version="1.0" encoding="utf-8"?>
<p:tagLst xmlns:a="http://schemas.openxmlformats.org/drawingml/2006/main" xmlns:r="http://schemas.openxmlformats.org/officeDocument/2006/relationships" xmlns:p="http://schemas.openxmlformats.org/presentationml/2006/main">
  <p:tag name="DVSHAPEID" val="kPUNxqr3pt7IGbAxaaCBAk"/>
</p:tagLst>
</file>

<file path=ppt/tags/tag7.xml><?xml version="1.0" encoding="utf-8"?>
<p:tagLst xmlns:a="http://schemas.openxmlformats.org/drawingml/2006/main" xmlns:r="http://schemas.openxmlformats.org/officeDocument/2006/relationships" xmlns:p="http://schemas.openxmlformats.org/presentationml/2006/main">
  <p:tag name="DVSHAPEID" val="X6xfjiUw3jcCKggg9YdKzo"/>
</p:tagLst>
</file>

<file path=ppt/tags/tag70.xml><?xml version="1.0" encoding="utf-8"?>
<p:tagLst xmlns:a="http://schemas.openxmlformats.org/drawingml/2006/main" xmlns:r="http://schemas.openxmlformats.org/officeDocument/2006/relationships" xmlns:p="http://schemas.openxmlformats.org/presentationml/2006/main">
  <p:tag name="DVSHAPEID" val="sf5HafybWJdutUkVk09gWR"/>
</p:tagLst>
</file>

<file path=ppt/tags/tag71.xml><?xml version="1.0" encoding="utf-8"?>
<p:tagLst xmlns:a="http://schemas.openxmlformats.org/drawingml/2006/main" xmlns:r="http://schemas.openxmlformats.org/officeDocument/2006/relationships" xmlns:p="http://schemas.openxmlformats.org/presentationml/2006/main">
  <p:tag name="DVSHAPEID" val="LLd2HkfyPvJZmFHPgbvdxo"/>
</p:tagLst>
</file>

<file path=ppt/tags/tag72.xml><?xml version="1.0" encoding="utf-8"?>
<p:tagLst xmlns:a="http://schemas.openxmlformats.org/drawingml/2006/main" xmlns:r="http://schemas.openxmlformats.org/officeDocument/2006/relationships" xmlns:p="http://schemas.openxmlformats.org/presentationml/2006/main">
  <p:tag name="DVSHAPEID" val="vbIGcfPBskoBtkt7xdVnTH"/>
</p:tagLst>
</file>

<file path=ppt/tags/tag73.xml><?xml version="1.0" encoding="utf-8"?>
<p:tagLst xmlns:a="http://schemas.openxmlformats.org/drawingml/2006/main" xmlns:r="http://schemas.openxmlformats.org/officeDocument/2006/relationships" xmlns:p="http://schemas.openxmlformats.org/presentationml/2006/main">
  <p:tag name="DVSHAPEID" val="LtxFdvKXKIkng1k180Je3o"/>
</p:tagLst>
</file>

<file path=ppt/tags/tag74.xml><?xml version="1.0" encoding="utf-8"?>
<p:tagLst xmlns:a="http://schemas.openxmlformats.org/drawingml/2006/main" xmlns:r="http://schemas.openxmlformats.org/officeDocument/2006/relationships" xmlns:p="http://schemas.openxmlformats.org/presentationml/2006/main">
  <p:tag name="DVSHAPEID" val="BLbnm8Ehi9vNpe8x1kQuAF"/>
</p:tagLst>
</file>

<file path=ppt/tags/tag75.xml><?xml version="1.0" encoding="utf-8"?>
<p:tagLst xmlns:a="http://schemas.openxmlformats.org/drawingml/2006/main" xmlns:r="http://schemas.openxmlformats.org/officeDocument/2006/relationships" xmlns:p="http://schemas.openxmlformats.org/presentationml/2006/main">
  <p:tag name="DVSHAPEID" val="g64rNw5UEEEnSLtQ8Cjsqa"/>
</p:tagLst>
</file>

<file path=ppt/tags/tag76.xml><?xml version="1.0" encoding="utf-8"?>
<p:tagLst xmlns:a="http://schemas.openxmlformats.org/drawingml/2006/main" xmlns:r="http://schemas.openxmlformats.org/officeDocument/2006/relationships" xmlns:p="http://schemas.openxmlformats.org/presentationml/2006/main">
  <p:tag name="DVSHAPEID" val="SsC5SBZonyOWu5jUk8cnuQ"/>
</p:tagLst>
</file>

<file path=ppt/tags/tag77.xml><?xml version="1.0" encoding="utf-8"?>
<p:tagLst xmlns:a="http://schemas.openxmlformats.org/drawingml/2006/main" xmlns:r="http://schemas.openxmlformats.org/officeDocument/2006/relationships" xmlns:p="http://schemas.openxmlformats.org/presentationml/2006/main">
  <p:tag name="DVSHAPEID" val="92mm3abeb7e5dBPIDuVfg5"/>
</p:tagLst>
</file>

<file path=ppt/tags/tag78.xml><?xml version="1.0" encoding="utf-8"?>
<p:tagLst xmlns:a="http://schemas.openxmlformats.org/drawingml/2006/main" xmlns:r="http://schemas.openxmlformats.org/officeDocument/2006/relationships" xmlns:p="http://schemas.openxmlformats.org/presentationml/2006/main">
  <p:tag name="DVSHAPEID" val="yVhoxehbg3G1jzJwxOd9nH"/>
</p:tagLst>
</file>

<file path=ppt/tags/tag79.xml><?xml version="1.0" encoding="utf-8"?>
<p:tagLst xmlns:a="http://schemas.openxmlformats.org/drawingml/2006/main" xmlns:r="http://schemas.openxmlformats.org/officeDocument/2006/relationships" xmlns:p="http://schemas.openxmlformats.org/presentationml/2006/main">
  <p:tag name="DVSHAPEID" val="IoRH4CvIrez3tq5EDWW0Qa"/>
</p:tagLst>
</file>

<file path=ppt/tags/tag8.xml><?xml version="1.0" encoding="utf-8"?>
<p:tagLst xmlns:a="http://schemas.openxmlformats.org/drawingml/2006/main" xmlns:r="http://schemas.openxmlformats.org/officeDocument/2006/relationships" xmlns:p="http://schemas.openxmlformats.org/presentationml/2006/main">
  <p:tag name="DVSHAPEID" val="C9AQPAr1bGYI9hSslEaVXz"/>
</p:tagLst>
</file>

<file path=ppt/tags/tag80.xml><?xml version="1.0" encoding="utf-8"?>
<p:tagLst xmlns:a="http://schemas.openxmlformats.org/drawingml/2006/main" xmlns:r="http://schemas.openxmlformats.org/officeDocument/2006/relationships" xmlns:p="http://schemas.openxmlformats.org/presentationml/2006/main">
  <p:tag name="DVSHAPEID" val="pcigY7W627HRdSxP9FGyCr"/>
</p:tagLst>
</file>

<file path=ppt/tags/tag81.xml><?xml version="1.0" encoding="utf-8"?>
<p:tagLst xmlns:a="http://schemas.openxmlformats.org/drawingml/2006/main" xmlns:r="http://schemas.openxmlformats.org/officeDocument/2006/relationships" xmlns:p="http://schemas.openxmlformats.org/presentationml/2006/main">
  <p:tag name="DVSHAPEID" val="sf5iqTagcnQyZFpODoLkcs"/>
</p:tagLst>
</file>

<file path=ppt/tags/tag82.xml><?xml version="1.0" encoding="utf-8"?>
<p:tagLst xmlns:a="http://schemas.openxmlformats.org/drawingml/2006/main" xmlns:r="http://schemas.openxmlformats.org/officeDocument/2006/relationships" xmlns:p="http://schemas.openxmlformats.org/presentationml/2006/main">
  <p:tag name="DVSHAPEID" val="lBcd7ONhkixYJ2aFG3WLUj"/>
</p:tagLst>
</file>

<file path=ppt/tags/tag83.xml><?xml version="1.0" encoding="utf-8"?>
<p:tagLst xmlns:a="http://schemas.openxmlformats.org/drawingml/2006/main" xmlns:r="http://schemas.openxmlformats.org/officeDocument/2006/relationships" xmlns:p="http://schemas.openxmlformats.org/presentationml/2006/main">
  <p:tag name="DVSHAPEID" val="1FSSql1hMhe0Ut6cLmtV3x"/>
</p:tagLst>
</file>

<file path=ppt/tags/tag84.xml><?xml version="1.0" encoding="utf-8"?>
<p:tagLst xmlns:a="http://schemas.openxmlformats.org/drawingml/2006/main" xmlns:r="http://schemas.openxmlformats.org/officeDocument/2006/relationships" xmlns:p="http://schemas.openxmlformats.org/presentationml/2006/main">
  <p:tag name="DVSHAPEID" val="01VnDYHIorx1Axkforg2wg"/>
</p:tagLst>
</file>

<file path=ppt/tags/tag85.xml><?xml version="1.0" encoding="utf-8"?>
<p:tagLst xmlns:a="http://schemas.openxmlformats.org/drawingml/2006/main" xmlns:r="http://schemas.openxmlformats.org/officeDocument/2006/relationships" xmlns:p="http://schemas.openxmlformats.org/presentationml/2006/main">
  <p:tag name="DVSHAPEID" val="JJ8GzthzhZgtFRW3H3A3SN"/>
</p:tagLst>
</file>

<file path=ppt/tags/tag86.xml><?xml version="1.0" encoding="utf-8"?>
<p:tagLst xmlns:a="http://schemas.openxmlformats.org/drawingml/2006/main" xmlns:r="http://schemas.openxmlformats.org/officeDocument/2006/relationships" xmlns:p="http://schemas.openxmlformats.org/presentationml/2006/main">
  <p:tag name="DVSHAPEID" val="sSTySwX1E11JicfWoerP9y"/>
</p:tagLst>
</file>

<file path=ppt/tags/tag87.xml><?xml version="1.0" encoding="utf-8"?>
<p:tagLst xmlns:a="http://schemas.openxmlformats.org/drawingml/2006/main" xmlns:r="http://schemas.openxmlformats.org/officeDocument/2006/relationships" xmlns:p="http://schemas.openxmlformats.org/presentationml/2006/main">
  <p:tag name="DVSHAPEID" val="L6StjlKdrsnVgfN0BLBfke"/>
</p:tagLst>
</file>

<file path=ppt/tags/tag88.xml><?xml version="1.0" encoding="utf-8"?>
<p:tagLst xmlns:a="http://schemas.openxmlformats.org/drawingml/2006/main" xmlns:r="http://schemas.openxmlformats.org/officeDocument/2006/relationships" xmlns:p="http://schemas.openxmlformats.org/presentationml/2006/main">
  <p:tag name="DVSHAPEID" val="sVzKNKEmC3EU6NGodChrAz"/>
</p:tagLst>
</file>

<file path=ppt/tags/tag89.xml><?xml version="1.0" encoding="utf-8"?>
<p:tagLst xmlns:a="http://schemas.openxmlformats.org/drawingml/2006/main" xmlns:r="http://schemas.openxmlformats.org/officeDocument/2006/relationships" xmlns:p="http://schemas.openxmlformats.org/presentationml/2006/main">
  <p:tag name="DVSHAPEID" val="mmVZ9nCFdTdxEWUyxZy5Qj"/>
</p:tagLst>
</file>

<file path=ppt/tags/tag9.xml><?xml version="1.0" encoding="utf-8"?>
<p:tagLst xmlns:a="http://schemas.openxmlformats.org/drawingml/2006/main" xmlns:r="http://schemas.openxmlformats.org/officeDocument/2006/relationships" xmlns:p="http://schemas.openxmlformats.org/presentationml/2006/main">
  <p:tag name="DVSHAPEID" val="yZDjyHHpsAczuoFttk417w"/>
</p:tagLst>
</file>

<file path=ppt/tags/tag90.xml><?xml version="1.0" encoding="utf-8"?>
<p:tagLst xmlns:a="http://schemas.openxmlformats.org/drawingml/2006/main" xmlns:r="http://schemas.openxmlformats.org/officeDocument/2006/relationships" xmlns:p="http://schemas.openxmlformats.org/presentationml/2006/main">
  <p:tag name="DVSHAPEID" val="hl90kcyZYSESycOOBhJWQK"/>
</p:tagLst>
</file>

<file path=ppt/tags/tag91.xml><?xml version="1.0" encoding="utf-8"?>
<p:tagLst xmlns:a="http://schemas.openxmlformats.org/drawingml/2006/main" xmlns:r="http://schemas.openxmlformats.org/officeDocument/2006/relationships" xmlns:p="http://schemas.openxmlformats.org/presentationml/2006/main">
  <p:tag name="DVSHAPEID" val="Hz8JuE5iTuI25zP93q7eVk"/>
</p:tagLst>
</file>

<file path=ppt/tags/tag92.xml><?xml version="1.0" encoding="utf-8"?>
<p:tagLst xmlns:a="http://schemas.openxmlformats.org/drawingml/2006/main" xmlns:r="http://schemas.openxmlformats.org/officeDocument/2006/relationships" xmlns:p="http://schemas.openxmlformats.org/presentationml/2006/main">
  <p:tag name="DVSHAPEID" val="SLoHKIohlTtwEARAIUTFZ9"/>
</p:tagLst>
</file>

<file path=ppt/tags/tag93.xml><?xml version="1.0" encoding="utf-8"?>
<p:tagLst xmlns:a="http://schemas.openxmlformats.org/drawingml/2006/main" xmlns:r="http://schemas.openxmlformats.org/officeDocument/2006/relationships" xmlns:p="http://schemas.openxmlformats.org/presentationml/2006/main">
  <p:tag name="DVSHAPEID" val="aw7eYsdjPCPmGmlMUmUB9P"/>
</p:tagLst>
</file>

<file path=ppt/tags/tag94.xml><?xml version="1.0" encoding="utf-8"?>
<p:tagLst xmlns:a="http://schemas.openxmlformats.org/drawingml/2006/main" xmlns:r="http://schemas.openxmlformats.org/officeDocument/2006/relationships" xmlns:p="http://schemas.openxmlformats.org/presentationml/2006/main">
  <p:tag name="DVSHAPEID" val="zyVfhtHckflJBSAvJW313R"/>
</p:tagLst>
</file>

<file path=ppt/tags/tag95.xml><?xml version="1.0" encoding="utf-8"?>
<p:tagLst xmlns:a="http://schemas.openxmlformats.org/drawingml/2006/main" xmlns:r="http://schemas.openxmlformats.org/officeDocument/2006/relationships" xmlns:p="http://schemas.openxmlformats.org/presentationml/2006/main">
  <p:tag name="DVSHAPEID" val="HiTueVZwLn0kWyjIaKBChz"/>
</p:tagLst>
</file>

<file path=ppt/tags/tag96.xml><?xml version="1.0" encoding="utf-8"?>
<p:tagLst xmlns:a="http://schemas.openxmlformats.org/drawingml/2006/main" xmlns:r="http://schemas.openxmlformats.org/officeDocument/2006/relationships" xmlns:p="http://schemas.openxmlformats.org/presentationml/2006/main">
  <p:tag name="DVSHAPEID" val="0WLtboDYx7LHRDmMeMdNuX"/>
</p:tagLst>
</file>

<file path=ppt/tags/tag97.xml><?xml version="1.0" encoding="utf-8"?>
<p:tagLst xmlns:a="http://schemas.openxmlformats.org/drawingml/2006/main" xmlns:r="http://schemas.openxmlformats.org/officeDocument/2006/relationships" xmlns:p="http://schemas.openxmlformats.org/presentationml/2006/main">
  <p:tag name="DVSHAPEID" val="JgV2b0LjprA7hWJKJBTMPS"/>
</p:tagLst>
</file>

<file path=ppt/tags/tag98.xml><?xml version="1.0" encoding="utf-8"?>
<p:tagLst xmlns:a="http://schemas.openxmlformats.org/drawingml/2006/main" xmlns:r="http://schemas.openxmlformats.org/officeDocument/2006/relationships" xmlns:p="http://schemas.openxmlformats.org/presentationml/2006/main">
  <p:tag name="DVSHAPEID" val="zeGGmnwPpt53duy9cCceHj"/>
</p:tagLst>
</file>

<file path=ppt/tags/tag99.xml><?xml version="1.0" encoding="utf-8"?>
<p:tagLst xmlns:a="http://schemas.openxmlformats.org/drawingml/2006/main" xmlns:r="http://schemas.openxmlformats.org/officeDocument/2006/relationships" xmlns:p="http://schemas.openxmlformats.org/presentationml/2006/main">
  <p:tag name="DVSHAPEID" val="7Kmp3t2BUH7QHGmvDnNA16"/>
</p:tagLst>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997</TotalTime>
  <Words>2031</Words>
  <Application>Microsoft Office PowerPoint</Application>
  <PresentationFormat>Presentazione su schermo (4:3)</PresentationFormat>
  <Paragraphs>332</Paragraphs>
  <Slides>102</Slides>
  <Notes>3</Notes>
  <HiddenSlides>0</HiddenSlides>
  <MMClips>0</MMClips>
  <ScaleCrop>false</ScaleCrop>
  <HeadingPairs>
    <vt:vector size="4" baseType="variant">
      <vt:variant>
        <vt:lpstr>Tema</vt:lpstr>
      </vt:variant>
      <vt:variant>
        <vt:i4>17</vt:i4>
      </vt:variant>
      <vt:variant>
        <vt:lpstr>Titoli diapositive</vt:lpstr>
      </vt:variant>
      <vt:variant>
        <vt:i4>102</vt:i4>
      </vt:variant>
    </vt:vector>
  </HeadingPairs>
  <TitlesOfParts>
    <vt:vector size="119" baseType="lpstr">
      <vt:lpstr>En blanco</vt:lpstr>
      <vt:lpstr>2_Struttura predefinita</vt:lpstr>
      <vt:lpstr>1_Tema di Office</vt:lpstr>
      <vt:lpstr>1_En blanco</vt:lpstr>
      <vt:lpstr>2_Tema di Office</vt:lpstr>
      <vt:lpstr>3_Tema di Office</vt:lpstr>
      <vt:lpstr>2_En blanco</vt:lpstr>
      <vt:lpstr>6_Tema di Office</vt:lpstr>
      <vt:lpstr>4_En blanco</vt:lpstr>
      <vt:lpstr>5_Struttura predefinita</vt:lpstr>
      <vt:lpstr>9_Tema di Office</vt:lpstr>
      <vt:lpstr>5_Tema di Office</vt:lpstr>
      <vt:lpstr>10_Tema di Office</vt:lpstr>
      <vt:lpstr>11_Tema di Office</vt:lpstr>
      <vt:lpstr>12_Tema di Office</vt:lpstr>
      <vt:lpstr>18_Tema di Office</vt:lpstr>
      <vt:lpstr>5_En blanco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Canto  dell' Amicizia</vt:lpstr>
      <vt:lpstr>Diapositiva 95</vt:lpstr>
      <vt:lpstr>Diapositiva 96</vt:lpstr>
      <vt:lpstr>Diapositiva 97</vt:lpstr>
      <vt:lpstr>Diapositiva 98</vt:lpstr>
      <vt:lpstr>Diapositiva 99</vt:lpstr>
      <vt:lpstr>Diapositiva 100</vt:lpstr>
      <vt:lpstr>Diapositiva 101</vt:lpstr>
      <vt:lpstr>Diapositiva 102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Cattedrale Pescia</dc:creator>
  <cp:keywords>2 tempo ordinario</cp:keywords>
  <cp:lastModifiedBy>Oreste</cp:lastModifiedBy>
  <cp:revision>102</cp:revision>
  <dcterms:created xsi:type="dcterms:W3CDTF">2004-12-31T08:59:11Z</dcterms:created>
  <dcterms:modified xsi:type="dcterms:W3CDTF">2018-01-24T18:46:45Z</dcterms:modified>
</cp:coreProperties>
</file>